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9" r:id="rId3"/>
    <p:sldMasterId id="2147483693" r:id="rId4"/>
    <p:sldMasterId id="2147483707" r:id="rId5"/>
    <p:sldMasterId id="2147483721" r:id="rId6"/>
    <p:sldMasterId id="2147483735" r:id="rId7"/>
    <p:sldMasterId id="2147483749" r:id="rId8"/>
  </p:sldMasterIdLst>
  <p:notesMasterIdLst>
    <p:notesMasterId r:id="rId16"/>
  </p:notesMasterIdLst>
  <p:handoutMasterIdLst>
    <p:handoutMasterId r:id="rId17"/>
  </p:handoutMasterIdLst>
  <p:sldIdLst>
    <p:sldId id="673" r:id="rId9"/>
    <p:sldId id="670" r:id="rId10"/>
    <p:sldId id="675" r:id="rId11"/>
    <p:sldId id="677" r:id="rId12"/>
    <p:sldId id="674" r:id="rId13"/>
    <p:sldId id="672" r:id="rId14"/>
    <p:sldId id="676" r:id="rId15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ZANNE Marion" initials="OM" lastIdx="174" clrIdx="0">
    <p:extLst>
      <p:ext uri="{19B8F6BF-5375-455C-9EA6-DF929625EA0E}">
        <p15:presenceInfo xmlns:p15="http://schemas.microsoft.com/office/powerpoint/2012/main" userId="OZANNE Mar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BD6"/>
    <a:srgbClr val="FFFFFF"/>
    <a:srgbClr val="595959"/>
    <a:srgbClr val="00FFFF"/>
    <a:srgbClr val="FF7A70"/>
    <a:srgbClr val="141433"/>
    <a:srgbClr val="727285"/>
    <a:srgbClr val="00FFCC"/>
    <a:srgbClr val="4715C8"/>
    <a:srgbClr val="AD9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74" autoAdjust="0"/>
    <p:restoredTop sz="87765" autoAdjust="0"/>
  </p:normalViewPr>
  <p:slideViewPr>
    <p:cSldViewPr snapToGrid="0" showGuides="1">
      <p:cViewPr varScale="1">
        <p:scale>
          <a:sx n="63" d="100"/>
          <a:sy n="63" d="100"/>
        </p:scale>
        <p:origin x="141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6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20" d="100"/>
          <a:sy n="120" d="100"/>
        </p:scale>
        <p:origin x="3960" y="12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gard.enriquez\Desktop\TV_vada_mensu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uno.schmutz\AppData\Local\Microsoft\Windows\INetCache\Content.Outlook\JZ25KVFJ\HOME%20DEVICES%20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sa.lan\Partages\Direction\DEP\ETUDES\Analyses%20audiences%20plateformes%20num&#233;riques\Autres%20demandes\2023_08_28_rs_ROM_larochel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eophile.megali\Desktop\slides%20RO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95599726251984E-2"/>
          <c:y val="5.5093099671412925E-2"/>
          <c:w val="0.81710374438489308"/>
          <c:h val="0.6701957436043386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</c:v>
                </c:pt>
              </c:strCache>
            </c:strRef>
          </c:tx>
          <c:spPr>
            <a:ln w="38100" cap="rnd">
              <a:solidFill>
                <a:srgbClr val="66FF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6FFCC"/>
              </a:solidFill>
              <a:ln w="38100">
                <a:solidFill>
                  <a:srgbClr val="66FFCC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066481290857317E-2"/>
                  <c:y val="5.11135450894487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Tosh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35-4DAA-A171-1E7CB7AB4BF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35-4DAA-A171-1E7CB7AB4BF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35-4DAA-A171-1E7CB7AB4BF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35-4DAA-A171-1E7CB7AB4BF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35-4DAA-A171-1E7CB7AB4BF7}"/>
                </c:ext>
              </c:extLst>
            </c:dLbl>
            <c:dLbl>
              <c:idx val="5"/>
              <c:layout>
                <c:manualLayout>
                  <c:x val="2.1887680930693398E-17"/>
                  <c:y val="-4.01606425702811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Tosh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35-4DAA-A171-1E7CB7AB4BF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35-4DAA-A171-1E7CB7AB4BF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35-4DAA-A171-1E7CB7AB4BF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935-4DAA-A171-1E7CB7AB4BF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35-4DAA-A171-1E7CB7AB4BF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935-4DAA-A171-1E7CB7AB4BF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935-4DAA-A171-1E7CB7AB4BF7}"/>
                </c:ext>
              </c:extLst>
            </c:dLbl>
            <c:dLbl>
              <c:idx val="12"/>
              <c:layout>
                <c:manualLayout>
                  <c:x val="-4.3775361861386797E-17"/>
                  <c:y val="-4.3811610076670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935-4DAA-A171-1E7CB7AB4BF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35-4DAA-A171-1E7CB7AB4BF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935-4DAA-A171-1E7CB7AB4BF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935-4DAA-A171-1E7CB7AB4BF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935-4DAA-A171-1E7CB7AB4BF7}"/>
                </c:ext>
              </c:extLst>
            </c:dLbl>
            <c:dLbl>
              <c:idx val="17"/>
              <c:layout>
                <c:manualLayout>
                  <c:x val="-1.1938872970391596E-3"/>
                  <c:y val="-6.2066447608616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935-4DAA-A171-1E7CB7AB4BF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935-4DAA-A171-1E7CB7AB4BF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935-4DAA-A171-1E7CB7AB4BF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935-4DAA-A171-1E7CB7AB4BF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935-4DAA-A171-1E7CB7AB4BF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935-4DAA-A171-1E7CB7AB4BF7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935-4DAA-A171-1E7CB7AB4BF7}"/>
                </c:ext>
              </c:extLst>
            </c:dLbl>
            <c:dLbl>
              <c:idx val="24"/>
              <c:layout>
                <c:manualLayout>
                  <c:x val="-1.6714422158548233E-2"/>
                  <c:y val="-7.6670317634173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935-4DAA-A171-1E7CB7AB4BF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935-4DAA-A171-1E7CB7AB4BF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935-4DAA-A171-1E7CB7AB4BF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935-4DAA-A171-1E7CB7AB4BF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935-4DAA-A171-1E7CB7AB4BF7}"/>
                </c:ext>
              </c:extLst>
            </c:dLbl>
            <c:dLbl>
              <c:idx val="29"/>
              <c:layout>
                <c:manualLayout>
                  <c:x val="0"/>
                  <c:y val="-5.8415480102227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935-4DAA-A171-1E7CB7AB4BF7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935-4DAA-A171-1E7CB7AB4BF7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935-4DAA-A171-1E7CB7AB4BF7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935-4DAA-A171-1E7CB7AB4BF7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935-4DAA-A171-1E7CB7AB4BF7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935-4DAA-A171-1E7CB7AB4BF7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935-4DAA-A171-1E7CB7AB4BF7}"/>
                </c:ext>
              </c:extLst>
            </c:dLbl>
            <c:dLbl>
              <c:idx val="36"/>
              <c:layout>
                <c:manualLayout>
                  <c:x val="0"/>
                  <c:y val="-7.6670317634173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935-4DAA-A171-1E7CB7AB4BF7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935-4DAA-A171-1E7CB7AB4BF7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935-4DAA-A171-1E7CB7AB4BF7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935-4DAA-A171-1E7CB7AB4BF7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935-4DAA-A171-1E7CB7AB4BF7}"/>
                </c:ext>
              </c:extLst>
            </c:dLbl>
            <c:dLbl>
              <c:idx val="41"/>
              <c:layout>
                <c:manualLayout>
                  <c:x val="-4.8154418940416825E-2"/>
                  <c:y val="6.2066447608616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Tosh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642500969212451E-2"/>
                      <c:h val="8.32420591456736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9-9935-4DAA-A171-1E7CB7AB4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Tosh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Sheet1!$B$1:$AQ$1</c:f>
              <c:strCache>
                <c:ptCount val="42"/>
                <c:pt idx="0">
                  <c:v>janv.-2020</c:v>
                </c:pt>
                <c:pt idx="1">
                  <c:v>févr.-2020</c:v>
                </c:pt>
                <c:pt idx="2">
                  <c:v>mars-2020</c:v>
                </c:pt>
                <c:pt idx="3">
                  <c:v>avr.-2020</c:v>
                </c:pt>
                <c:pt idx="4">
                  <c:v>mai-2020</c:v>
                </c:pt>
                <c:pt idx="5">
                  <c:v>juin-2020</c:v>
                </c:pt>
                <c:pt idx="6">
                  <c:v>juil.-2020</c:v>
                </c:pt>
                <c:pt idx="7">
                  <c:v>août-2020</c:v>
                </c:pt>
                <c:pt idx="8">
                  <c:v>sept.-2020</c:v>
                </c:pt>
                <c:pt idx="9">
                  <c:v>oct.-2020</c:v>
                </c:pt>
                <c:pt idx="10">
                  <c:v>nov.-2020</c:v>
                </c:pt>
                <c:pt idx="11">
                  <c:v>déc.-2020</c:v>
                </c:pt>
                <c:pt idx="12">
                  <c:v>janv.-2021</c:v>
                </c:pt>
                <c:pt idx="13">
                  <c:v>févr.-2021</c:v>
                </c:pt>
                <c:pt idx="14">
                  <c:v>mars-2021</c:v>
                </c:pt>
                <c:pt idx="15">
                  <c:v>avr.-2021</c:v>
                </c:pt>
                <c:pt idx="16">
                  <c:v>mai-2021</c:v>
                </c:pt>
                <c:pt idx="17">
                  <c:v>juin-2021</c:v>
                </c:pt>
                <c:pt idx="18">
                  <c:v>juil.-2021</c:v>
                </c:pt>
                <c:pt idx="19">
                  <c:v>août-2021</c:v>
                </c:pt>
                <c:pt idx="20">
                  <c:v>sept.-2021</c:v>
                </c:pt>
                <c:pt idx="21">
                  <c:v>oct.-2021</c:v>
                </c:pt>
                <c:pt idx="22">
                  <c:v>nov.-2021</c:v>
                </c:pt>
                <c:pt idx="23">
                  <c:v>déc.-2021</c:v>
                </c:pt>
                <c:pt idx="24">
                  <c:v>janv.-2022</c:v>
                </c:pt>
                <c:pt idx="25">
                  <c:v>févr.-2022</c:v>
                </c:pt>
                <c:pt idx="26">
                  <c:v>mars-2022</c:v>
                </c:pt>
                <c:pt idx="27">
                  <c:v>avr.-2022</c:v>
                </c:pt>
                <c:pt idx="28">
                  <c:v>mai-2022</c:v>
                </c:pt>
                <c:pt idx="29">
                  <c:v>juin-2022</c:v>
                </c:pt>
                <c:pt idx="30">
                  <c:v>juil.-2022</c:v>
                </c:pt>
                <c:pt idx="31">
                  <c:v>août-2022</c:v>
                </c:pt>
                <c:pt idx="32">
                  <c:v>sept.-2022</c:v>
                </c:pt>
                <c:pt idx="33">
                  <c:v>oct.-2022</c:v>
                </c:pt>
                <c:pt idx="34">
                  <c:v>nov.-2022</c:v>
                </c:pt>
                <c:pt idx="35">
                  <c:v>déc.-2022</c:v>
                </c:pt>
                <c:pt idx="36">
                  <c:v>janv.-2023</c:v>
                </c:pt>
                <c:pt idx="37">
                  <c:v>févr.-2023</c:v>
                </c:pt>
                <c:pt idx="38">
                  <c:v>mars-2023</c:v>
                </c:pt>
                <c:pt idx="39">
                  <c:v>avr.-2023</c:v>
                </c:pt>
                <c:pt idx="40">
                  <c:v>mai-2023</c:v>
                </c:pt>
                <c:pt idx="41">
                  <c:v>juin-2023</c:v>
                </c:pt>
              </c:strCache>
            </c:strRef>
          </c:cat>
          <c:val>
            <c:numRef>
              <c:f>Sheet1!$B$2:$AQ$2</c:f>
              <c:numCache>
                <c:formatCode>0</c:formatCode>
                <c:ptCount val="42"/>
                <c:pt idx="0">
                  <c:v>246</c:v>
                </c:pt>
                <c:pt idx="1">
                  <c:v>242</c:v>
                </c:pt>
                <c:pt idx="2">
                  <c:v>284</c:v>
                </c:pt>
                <c:pt idx="3">
                  <c:v>304</c:v>
                </c:pt>
                <c:pt idx="4">
                  <c:v>264</c:v>
                </c:pt>
                <c:pt idx="5">
                  <c:v>243</c:v>
                </c:pt>
                <c:pt idx="6">
                  <c:v>219</c:v>
                </c:pt>
                <c:pt idx="7">
                  <c:v>219</c:v>
                </c:pt>
                <c:pt idx="8">
                  <c:v>237</c:v>
                </c:pt>
                <c:pt idx="9">
                  <c:v>258</c:v>
                </c:pt>
                <c:pt idx="10">
                  <c:v>290</c:v>
                </c:pt>
                <c:pt idx="11">
                  <c:v>275</c:v>
                </c:pt>
                <c:pt idx="12">
                  <c:v>272</c:v>
                </c:pt>
                <c:pt idx="13">
                  <c:v>267</c:v>
                </c:pt>
                <c:pt idx="14">
                  <c:v>262</c:v>
                </c:pt>
                <c:pt idx="15">
                  <c:v>262</c:v>
                </c:pt>
                <c:pt idx="16">
                  <c:v>245</c:v>
                </c:pt>
                <c:pt idx="17">
                  <c:v>228</c:v>
                </c:pt>
                <c:pt idx="18">
                  <c:v>231</c:v>
                </c:pt>
                <c:pt idx="19">
                  <c:v>225</c:v>
                </c:pt>
                <c:pt idx="20">
                  <c:v>224</c:v>
                </c:pt>
                <c:pt idx="21">
                  <c:v>223</c:v>
                </c:pt>
                <c:pt idx="22">
                  <c:v>244</c:v>
                </c:pt>
                <c:pt idx="23">
                  <c:v>246</c:v>
                </c:pt>
                <c:pt idx="24">
                  <c:v>246</c:v>
                </c:pt>
                <c:pt idx="25">
                  <c:v>246</c:v>
                </c:pt>
                <c:pt idx="26">
                  <c:v>238</c:v>
                </c:pt>
                <c:pt idx="27">
                  <c:v>228</c:v>
                </c:pt>
                <c:pt idx="28">
                  <c:v>218</c:v>
                </c:pt>
                <c:pt idx="29">
                  <c:v>214</c:v>
                </c:pt>
                <c:pt idx="30">
                  <c:v>207</c:v>
                </c:pt>
                <c:pt idx="31">
                  <c:v>199</c:v>
                </c:pt>
                <c:pt idx="32">
                  <c:v>221</c:v>
                </c:pt>
                <c:pt idx="33">
                  <c:v>225</c:v>
                </c:pt>
                <c:pt idx="34">
                  <c:v>241</c:v>
                </c:pt>
                <c:pt idx="35">
                  <c:v>242</c:v>
                </c:pt>
                <c:pt idx="36">
                  <c:v>234</c:v>
                </c:pt>
                <c:pt idx="37">
                  <c:v>230</c:v>
                </c:pt>
                <c:pt idx="38">
                  <c:v>231</c:v>
                </c:pt>
                <c:pt idx="39">
                  <c:v>220</c:v>
                </c:pt>
                <c:pt idx="40">
                  <c:v>213</c:v>
                </c:pt>
                <c:pt idx="41">
                  <c:v>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9935-4DAA-A171-1E7CB7AB4BF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VàDA</c:v>
                </c:pt>
              </c:strCache>
            </c:strRef>
          </c:tx>
          <c:spPr>
            <a:ln w="28575" cap="rnd">
              <a:solidFill>
                <a:srgbClr val="CC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C99FF"/>
              </a:solidFill>
              <a:ln w="9525">
                <a:solidFill>
                  <a:srgbClr val="CC99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21135469364818E-3"/>
                  <c:y val="-4.74625775830596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Tosh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935-4DAA-A171-1E7CB7AB4BF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935-4DAA-A171-1E7CB7AB4BF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935-4DAA-A171-1E7CB7AB4BF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935-4DAA-A171-1E7CB7AB4BF7}"/>
                </c:ext>
              </c:extLst>
            </c:dLbl>
            <c:dLbl>
              <c:idx val="5"/>
              <c:layout>
                <c:manualLayout>
                  <c:x val="-5.6211354693648371E-3"/>
                  <c:y val="-5.8415480102227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935-4DAA-A171-1E7CB7AB4BF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935-4DAA-A171-1E7CB7AB4BF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935-4DAA-A171-1E7CB7AB4BF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935-4DAA-A171-1E7CB7AB4BF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935-4DAA-A171-1E7CB7AB4BF7}"/>
                </c:ext>
              </c:extLst>
            </c:dLbl>
            <c:dLbl>
              <c:idx val="12"/>
              <c:layout>
                <c:manualLayout>
                  <c:x val="-5.1526479897551406E-17"/>
                  <c:y val="-3.6509675063892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935-4DAA-A171-1E7CB7AB4BF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935-4DAA-A171-1E7CB7AB4BF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935-4DAA-A171-1E7CB7AB4BF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935-4DAA-A171-1E7CB7AB4BF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935-4DAA-A171-1E7CB7AB4BF7}"/>
                </c:ext>
              </c:extLst>
            </c:dLbl>
            <c:dLbl>
              <c:idx val="17"/>
              <c:layout>
                <c:manualLayout>
                  <c:x val="-9.8369870713884196E-3"/>
                  <c:y val="-5.4764512595837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935-4DAA-A171-1E7CB7AB4BF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935-4DAA-A171-1E7CB7AB4BF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935-4DAA-A171-1E7CB7AB4BF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935-4DAA-A171-1E7CB7AB4BF7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935-4DAA-A171-1E7CB7AB4BF7}"/>
                </c:ext>
              </c:extLst>
            </c:dLbl>
            <c:dLbl>
              <c:idx val="24"/>
              <c:layout>
                <c:manualLayout>
                  <c:x val="-1.8902902180207418E-2"/>
                  <c:y val="-5.8415480102227094E-2"/>
                </c:manualLayout>
              </c:layout>
              <c:tx>
                <c:rich>
                  <a:bodyPr/>
                  <a:lstStyle/>
                  <a:p>
                    <a:fld id="{FAEF6BA3-2D72-4B66-ABEC-869697F0A0E2}" type="VALUE">
                      <a:rPr lang="en-US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E-9935-4DAA-A171-1E7CB7AB4BF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935-4DAA-A171-1E7CB7AB4BF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935-4DAA-A171-1E7CB7AB4BF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935-4DAA-A171-1E7CB7AB4BF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935-4DAA-A171-1E7CB7AB4BF7}"/>
                </c:ext>
              </c:extLst>
            </c:dLbl>
            <c:dLbl>
              <c:idx val="29"/>
              <c:layout>
                <c:manualLayout>
                  <c:x val="0"/>
                  <c:y val="-5.4764512595837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935-4DAA-A171-1E7CB7AB4BF7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935-4DAA-A171-1E7CB7AB4BF7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935-4DAA-A171-1E7CB7AB4BF7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9935-4DAA-A171-1E7CB7AB4BF7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9935-4DAA-A171-1E7CB7AB4BF7}"/>
                </c:ext>
              </c:extLst>
            </c:dLbl>
            <c:dLbl>
              <c:idx val="36"/>
              <c:layout>
                <c:manualLayout>
                  <c:x val="1.1938872970391596E-3"/>
                  <c:y val="-4.3811610076670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9935-4DAA-A171-1E7CB7AB4BF7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9935-4DAA-A171-1E7CB7AB4BF7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9935-4DAA-A171-1E7CB7AB4BF7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9935-4DAA-A171-1E7CB7AB4BF7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9935-4DAA-A171-1E7CB7AB4BF7}"/>
                </c:ext>
              </c:extLst>
            </c:dLbl>
            <c:dLbl>
              <c:idx val="41"/>
              <c:layout>
                <c:manualLayout>
                  <c:x val="-1.5520534861509248E-2"/>
                  <c:y val="-4.74625775830595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Tosh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9935-4DAA-A171-1E7CB7AB4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Tosh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Sheet1!$B$1:$AQ$1</c:f>
              <c:strCache>
                <c:ptCount val="42"/>
                <c:pt idx="0">
                  <c:v>janv.-2020</c:v>
                </c:pt>
                <c:pt idx="1">
                  <c:v>févr.-2020</c:v>
                </c:pt>
                <c:pt idx="2">
                  <c:v>mars-2020</c:v>
                </c:pt>
                <c:pt idx="3">
                  <c:v>avr.-2020</c:v>
                </c:pt>
                <c:pt idx="4">
                  <c:v>mai-2020</c:v>
                </c:pt>
                <c:pt idx="5">
                  <c:v>juin-2020</c:v>
                </c:pt>
                <c:pt idx="6">
                  <c:v>juil.-2020</c:v>
                </c:pt>
                <c:pt idx="7">
                  <c:v>août-2020</c:v>
                </c:pt>
                <c:pt idx="8">
                  <c:v>sept.-2020</c:v>
                </c:pt>
                <c:pt idx="9">
                  <c:v>oct.-2020</c:v>
                </c:pt>
                <c:pt idx="10">
                  <c:v>nov.-2020</c:v>
                </c:pt>
                <c:pt idx="11">
                  <c:v>déc.-2020</c:v>
                </c:pt>
                <c:pt idx="12">
                  <c:v>janv.-2021</c:v>
                </c:pt>
                <c:pt idx="13">
                  <c:v>févr.-2021</c:v>
                </c:pt>
                <c:pt idx="14">
                  <c:v>mars-2021</c:v>
                </c:pt>
                <c:pt idx="15">
                  <c:v>avr.-2021</c:v>
                </c:pt>
                <c:pt idx="16">
                  <c:v>mai-2021</c:v>
                </c:pt>
                <c:pt idx="17">
                  <c:v>juin-2021</c:v>
                </c:pt>
                <c:pt idx="18">
                  <c:v>juil.-2021</c:v>
                </c:pt>
                <c:pt idx="19">
                  <c:v>août-2021</c:v>
                </c:pt>
                <c:pt idx="20">
                  <c:v>sept.-2021</c:v>
                </c:pt>
                <c:pt idx="21">
                  <c:v>oct.-2021</c:v>
                </c:pt>
                <c:pt idx="22">
                  <c:v>nov.-2021</c:v>
                </c:pt>
                <c:pt idx="23">
                  <c:v>déc.-2021</c:v>
                </c:pt>
                <c:pt idx="24">
                  <c:v>janv.-2022</c:v>
                </c:pt>
                <c:pt idx="25">
                  <c:v>févr.-2022</c:v>
                </c:pt>
                <c:pt idx="26">
                  <c:v>mars-2022</c:v>
                </c:pt>
                <c:pt idx="27">
                  <c:v>avr.-2022</c:v>
                </c:pt>
                <c:pt idx="28">
                  <c:v>mai-2022</c:v>
                </c:pt>
                <c:pt idx="29">
                  <c:v>juin-2022</c:v>
                </c:pt>
                <c:pt idx="30">
                  <c:v>juil.-2022</c:v>
                </c:pt>
                <c:pt idx="31">
                  <c:v>août-2022</c:v>
                </c:pt>
                <c:pt idx="32">
                  <c:v>sept.-2022</c:v>
                </c:pt>
                <c:pt idx="33">
                  <c:v>oct.-2022</c:v>
                </c:pt>
                <c:pt idx="34">
                  <c:v>nov.-2022</c:v>
                </c:pt>
                <c:pt idx="35">
                  <c:v>déc.-2022</c:v>
                </c:pt>
                <c:pt idx="36">
                  <c:v>janv.-2023</c:v>
                </c:pt>
                <c:pt idx="37">
                  <c:v>févr.-2023</c:v>
                </c:pt>
                <c:pt idx="38">
                  <c:v>mars-2023</c:v>
                </c:pt>
                <c:pt idx="39">
                  <c:v>avr.-2023</c:v>
                </c:pt>
                <c:pt idx="40">
                  <c:v>mai-2023</c:v>
                </c:pt>
                <c:pt idx="41">
                  <c:v>juin-2023</c:v>
                </c:pt>
              </c:strCache>
            </c:strRef>
          </c:cat>
          <c:val>
            <c:numRef>
              <c:f>Sheet1!$B$3:$AQ$3</c:f>
              <c:numCache>
                <c:formatCode>0</c:formatCode>
                <c:ptCount val="42"/>
                <c:pt idx="0">
                  <c:v>27</c:v>
                </c:pt>
                <c:pt idx="1">
                  <c:v>24</c:v>
                </c:pt>
                <c:pt idx="2">
                  <c:v>27</c:v>
                </c:pt>
                <c:pt idx="4">
                  <c:v>35</c:v>
                </c:pt>
                <c:pt idx="5">
                  <c:v>26</c:v>
                </c:pt>
                <c:pt idx="8">
                  <c:v>24</c:v>
                </c:pt>
                <c:pt idx="9">
                  <c:v>23</c:v>
                </c:pt>
                <c:pt idx="10">
                  <c:v>29</c:v>
                </c:pt>
                <c:pt idx="11">
                  <c:v>29</c:v>
                </c:pt>
                <c:pt idx="12">
                  <c:v>33</c:v>
                </c:pt>
                <c:pt idx="13">
                  <c:v>31</c:v>
                </c:pt>
                <c:pt idx="14">
                  <c:v>29</c:v>
                </c:pt>
                <c:pt idx="15">
                  <c:v>32</c:v>
                </c:pt>
                <c:pt idx="16">
                  <c:v>29</c:v>
                </c:pt>
                <c:pt idx="17">
                  <c:v>30</c:v>
                </c:pt>
                <c:pt idx="20">
                  <c:v>29</c:v>
                </c:pt>
                <c:pt idx="21">
                  <c:v>28</c:v>
                </c:pt>
                <c:pt idx="22">
                  <c:v>28.513425000000002</c:v>
                </c:pt>
                <c:pt idx="23">
                  <c:v>29.993684999999999</c:v>
                </c:pt>
                <c:pt idx="24">
                  <c:v>33.860909999999997</c:v>
                </c:pt>
                <c:pt idx="25">
                  <c:v>31.261604999999999</c:v>
                </c:pt>
                <c:pt idx="26">
                  <c:v>28.811715</c:v>
                </c:pt>
                <c:pt idx="27">
                  <c:v>23.757570000000001</c:v>
                </c:pt>
                <c:pt idx="28">
                  <c:v>27.119025000000001</c:v>
                </c:pt>
                <c:pt idx="29">
                  <c:v>31.689330000000002</c:v>
                </c:pt>
                <c:pt idx="32">
                  <c:v>33.662619380649481</c:v>
                </c:pt>
                <c:pt idx="33">
                  <c:v>31.741530000000001</c:v>
                </c:pt>
                <c:pt idx="34">
                  <c:v>31.31298</c:v>
                </c:pt>
                <c:pt idx="35">
                  <c:v>28.602914999999999</c:v>
                </c:pt>
                <c:pt idx="36">
                  <c:v>34.814880000000002</c:v>
                </c:pt>
                <c:pt idx="37">
                  <c:v>32.123550000000002</c:v>
                </c:pt>
                <c:pt idx="38">
                  <c:v>33.669885000000001</c:v>
                </c:pt>
                <c:pt idx="39">
                  <c:v>33.104460000000003</c:v>
                </c:pt>
                <c:pt idx="40">
                  <c:v>31.57863</c:v>
                </c:pt>
                <c:pt idx="41">
                  <c:v>29.800080000000001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E-9935-4DAA-A171-1E7CB7AB4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7636255"/>
        <c:axId val="1127647487"/>
      </c:lineChart>
      <c:catAx>
        <c:axId val="1127636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osh" pitchFamily="2" charset="0"/>
                <a:ea typeface="+mn-ea"/>
                <a:cs typeface="+mn-cs"/>
              </a:defRPr>
            </a:pPr>
            <a:endParaRPr lang="fr-FR"/>
          </a:p>
        </c:txPr>
        <c:crossAx val="1127647487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127647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osh" pitchFamily="2" charset="0"/>
                <a:ea typeface="+mn-ea"/>
                <a:cs typeface="+mn-cs"/>
              </a:defRPr>
            </a:pPr>
            <a:endParaRPr lang="fr-FR"/>
          </a:p>
        </c:txPr>
        <c:crossAx val="112763625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102910311083781"/>
          <c:y val="0.32867791854605249"/>
          <c:w val="0.10850794754221088"/>
          <c:h val="0.23685694819363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5">
                  <a:lumMod val="50000"/>
                </a:schemeClr>
              </a:solidFill>
              <a:latin typeface="Tosh" pitchFamily="2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osh" pitchFamily="2" charset="0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782902137232844E-2"/>
          <c:y val="9.6469140805492043E-2"/>
          <c:w val="0.71089203127787859"/>
          <c:h val="0.75940924752667405"/>
        </c:manualLayout>
      </c:layout>
      <c:lineChart>
        <c:grouping val="standard"/>
        <c:varyColors val="0"/>
        <c:ser>
          <c:idx val="0"/>
          <c:order val="0"/>
          <c:tx>
            <c:strRef>
              <c:f>'Sheet 1'!$A$2</c:f>
              <c:strCache>
                <c:ptCount val="1"/>
                <c:pt idx="0">
                  <c:v> Netflix 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175016866480562E-2"/>
                  <c:y val="-7.99398266698375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Tosh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AB-466A-A7E1-EB2A07B2F698}"/>
                </c:ext>
              </c:extLst>
            </c:dLbl>
            <c:dLbl>
              <c:idx val="14"/>
              <c:layout>
                <c:manualLayout>
                  <c:x val="-4.0750325835812964E-2"/>
                  <c:y val="-7.03617690194834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Tosh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AB-466A-A7E1-EB2A07B2F698}"/>
                </c:ext>
              </c:extLst>
            </c:dLbl>
            <c:dLbl>
              <c:idx val="15"/>
              <c:layout>
                <c:manualLayout>
                  <c:x val="-2.0913770913771033E-2"/>
                  <c:y val="-2.6431718061674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Tosh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AB-466A-A7E1-EB2A07B2F6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osh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1'!$B$1:$Q$1</c:f>
              <c:strCache>
                <c:ptCount val="16"/>
                <c:pt idx="0">
                  <c:v> T1 2019 </c:v>
                </c:pt>
                <c:pt idx="1">
                  <c:v> T2 2019 </c:v>
                </c:pt>
                <c:pt idx="2">
                  <c:v> T3 2019 </c:v>
                </c:pt>
                <c:pt idx="3">
                  <c:v> T4 2019 </c:v>
                </c:pt>
                <c:pt idx="4">
                  <c:v> T1 2020 </c:v>
                </c:pt>
                <c:pt idx="5">
                  <c:v> T2 2020 </c:v>
                </c:pt>
                <c:pt idx="6">
                  <c:v> T3 2020 </c:v>
                </c:pt>
                <c:pt idx="7">
                  <c:v> T4 2020 </c:v>
                </c:pt>
                <c:pt idx="8">
                  <c:v> T1 2021 </c:v>
                </c:pt>
                <c:pt idx="9">
                  <c:v> T2 2021 </c:v>
                </c:pt>
                <c:pt idx="10">
                  <c:v> T3 2021 </c:v>
                </c:pt>
                <c:pt idx="11">
                  <c:v> T4 2021 </c:v>
                </c:pt>
                <c:pt idx="12">
                  <c:v> T1 2022 </c:v>
                </c:pt>
                <c:pt idx="13">
                  <c:v> T2 2022 </c:v>
                </c:pt>
                <c:pt idx="14">
                  <c:v> T3 2022 </c:v>
                </c:pt>
                <c:pt idx="15">
                  <c:v> T4 2022 </c:v>
                </c:pt>
              </c:strCache>
            </c:strRef>
          </c:cat>
          <c:val>
            <c:numRef>
              <c:f>'Sheet 1'!$B$2:$Q$2</c:f>
              <c:numCache>
                <c:formatCode>_-* #\ ##0.0_-;\-* #\ ##0.0_-;_-* "-"??_-;_-@_-</c:formatCode>
                <c:ptCount val="16"/>
                <c:pt idx="0">
                  <c:v>5.915</c:v>
                </c:pt>
                <c:pt idx="1">
                  <c:v>6.0970000000000004</c:v>
                </c:pt>
                <c:pt idx="2">
                  <c:v>6.6630000000000003</c:v>
                </c:pt>
                <c:pt idx="3">
                  <c:v>7.0030000000000001</c:v>
                </c:pt>
                <c:pt idx="4">
                  <c:v>7.7270000000000003</c:v>
                </c:pt>
                <c:pt idx="5">
                  <c:v>8.8670000000000009</c:v>
                </c:pt>
                <c:pt idx="6">
                  <c:v>9.109</c:v>
                </c:pt>
                <c:pt idx="7">
                  <c:v>8.9689999999999994</c:v>
                </c:pt>
                <c:pt idx="8">
                  <c:v>9.6890000000000001</c:v>
                </c:pt>
                <c:pt idx="9">
                  <c:v>9.9849999999999994</c:v>
                </c:pt>
                <c:pt idx="10">
                  <c:v>10.252000000000001</c:v>
                </c:pt>
                <c:pt idx="11">
                  <c:v>10.458</c:v>
                </c:pt>
                <c:pt idx="12">
                  <c:v>10.967000000000001</c:v>
                </c:pt>
                <c:pt idx="13">
                  <c:v>10.805</c:v>
                </c:pt>
                <c:pt idx="14">
                  <c:v>10.874000000000001</c:v>
                </c:pt>
                <c:pt idx="15">
                  <c:v>10.489000000000001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AB-466A-A7E1-EB2A07B2F698}"/>
            </c:ext>
          </c:extLst>
        </c:ser>
        <c:ser>
          <c:idx val="1"/>
          <c:order val="1"/>
          <c:tx>
            <c:strRef>
              <c:f>'Sheet 1'!$A$3</c:f>
              <c:strCache>
                <c:ptCount val="1"/>
                <c:pt idx="0">
                  <c:v> Prime Vidéo 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3488244784756E-2"/>
                  <c:y val="-8.9773801976046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AB-466A-A7E1-EB2A07B2F698}"/>
                </c:ext>
              </c:extLst>
            </c:dLbl>
            <c:dLbl>
              <c:idx val="14"/>
              <c:layout>
                <c:manualLayout>
                  <c:x val="-4.1016019681659216E-2"/>
                  <c:y val="-7.6491474523120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AB-466A-A7E1-EB2A07B2F698}"/>
                </c:ext>
              </c:extLst>
            </c:dLbl>
            <c:dLbl>
              <c:idx val="15"/>
              <c:layout>
                <c:manualLayout>
                  <c:x val="-2.4131293764223453E-2"/>
                  <c:y val="-5.1205653718775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AB-466A-A7E1-EB2A07B2F6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Tosh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1'!$B$1:$Q$1</c:f>
              <c:strCache>
                <c:ptCount val="16"/>
                <c:pt idx="0">
                  <c:v> T1 2019 </c:v>
                </c:pt>
                <c:pt idx="1">
                  <c:v> T2 2019 </c:v>
                </c:pt>
                <c:pt idx="2">
                  <c:v> T3 2019 </c:v>
                </c:pt>
                <c:pt idx="3">
                  <c:v> T4 2019 </c:v>
                </c:pt>
                <c:pt idx="4">
                  <c:v> T1 2020 </c:v>
                </c:pt>
                <c:pt idx="5">
                  <c:v> T2 2020 </c:v>
                </c:pt>
                <c:pt idx="6">
                  <c:v> T3 2020 </c:v>
                </c:pt>
                <c:pt idx="7">
                  <c:v> T4 2020 </c:v>
                </c:pt>
                <c:pt idx="8">
                  <c:v> T1 2021 </c:v>
                </c:pt>
                <c:pt idx="9">
                  <c:v> T2 2021 </c:v>
                </c:pt>
                <c:pt idx="10">
                  <c:v> T3 2021 </c:v>
                </c:pt>
                <c:pt idx="11">
                  <c:v> T4 2021 </c:v>
                </c:pt>
                <c:pt idx="12">
                  <c:v> T1 2022 </c:v>
                </c:pt>
                <c:pt idx="13">
                  <c:v> T2 2022 </c:v>
                </c:pt>
                <c:pt idx="14">
                  <c:v> T3 2022 </c:v>
                </c:pt>
                <c:pt idx="15">
                  <c:v> T4 2022 </c:v>
                </c:pt>
              </c:strCache>
            </c:strRef>
          </c:cat>
          <c:val>
            <c:numRef>
              <c:f>'Sheet 1'!$B$3:$Q$3</c:f>
              <c:numCache>
                <c:formatCode>_-* #\ ##0.0_-;\-* #\ ##0.0_-;_-* "-"??_-;_-@_-</c:formatCode>
                <c:ptCount val="16"/>
                <c:pt idx="0">
                  <c:v>1.3180000000000001</c:v>
                </c:pt>
                <c:pt idx="1">
                  <c:v>1.4850000000000001</c:v>
                </c:pt>
                <c:pt idx="2">
                  <c:v>1.9119999999999999</c:v>
                </c:pt>
                <c:pt idx="3">
                  <c:v>2.012</c:v>
                </c:pt>
                <c:pt idx="4">
                  <c:v>2.702</c:v>
                </c:pt>
                <c:pt idx="5">
                  <c:v>3.4079999999999999</c:v>
                </c:pt>
                <c:pt idx="6">
                  <c:v>3.5859999999999999</c:v>
                </c:pt>
                <c:pt idx="7">
                  <c:v>3.9790000000000001</c:v>
                </c:pt>
                <c:pt idx="8">
                  <c:v>4.6440000000000001</c:v>
                </c:pt>
                <c:pt idx="9">
                  <c:v>4.9669999999999996</c:v>
                </c:pt>
                <c:pt idx="10">
                  <c:v>5.89</c:v>
                </c:pt>
                <c:pt idx="11">
                  <c:v>6.1130000000000004</c:v>
                </c:pt>
                <c:pt idx="12">
                  <c:v>6.2679999999999998</c:v>
                </c:pt>
                <c:pt idx="13">
                  <c:v>6.4870000000000001</c:v>
                </c:pt>
                <c:pt idx="14">
                  <c:v>6.9050000000000002</c:v>
                </c:pt>
                <c:pt idx="15">
                  <c:v>6.7649999999999997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3AB-466A-A7E1-EB2A07B2F698}"/>
            </c:ext>
          </c:extLst>
        </c:ser>
        <c:ser>
          <c:idx val="2"/>
          <c:order val="2"/>
          <c:tx>
            <c:strRef>
              <c:f>'Sheet 1'!$A$4</c:f>
              <c:strCache>
                <c:ptCount val="1"/>
                <c:pt idx="0">
                  <c:v> Disney+ 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3.5392535392535396E-2"/>
                  <c:y val="-2.9368575624082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AB-466A-A7E1-EB2A07B2F698}"/>
                </c:ext>
              </c:extLst>
            </c:dLbl>
            <c:dLbl>
              <c:idx val="14"/>
              <c:layout>
                <c:manualLayout>
                  <c:x val="-3.0566280566280565E-2"/>
                  <c:y val="-4.992657856093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AB-466A-A7E1-EB2A07B2F698}"/>
                </c:ext>
              </c:extLst>
            </c:dLbl>
            <c:dLbl>
              <c:idx val="15"/>
              <c:layout>
                <c:manualLayout>
                  <c:x val="-2.8957528957529077E-2"/>
                  <c:y val="-3.5242290748898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3AB-466A-A7E1-EB2A07B2F6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osh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1'!$B$1:$Q$1</c:f>
              <c:strCache>
                <c:ptCount val="16"/>
                <c:pt idx="0">
                  <c:v> T1 2019 </c:v>
                </c:pt>
                <c:pt idx="1">
                  <c:v> T2 2019 </c:v>
                </c:pt>
                <c:pt idx="2">
                  <c:v> T3 2019 </c:v>
                </c:pt>
                <c:pt idx="3">
                  <c:v> T4 2019 </c:v>
                </c:pt>
                <c:pt idx="4">
                  <c:v> T1 2020 </c:v>
                </c:pt>
                <c:pt idx="5">
                  <c:v> T2 2020 </c:v>
                </c:pt>
                <c:pt idx="6">
                  <c:v> T3 2020 </c:v>
                </c:pt>
                <c:pt idx="7">
                  <c:v> T4 2020 </c:v>
                </c:pt>
                <c:pt idx="8">
                  <c:v> T1 2021 </c:v>
                </c:pt>
                <c:pt idx="9">
                  <c:v> T2 2021 </c:v>
                </c:pt>
                <c:pt idx="10">
                  <c:v> T3 2021 </c:v>
                </c:pt>
                <c:pt idx="11">
                  <c:v> T4 2021 </c:v>
                </c:pt>
                <c:pt idx="12">
                  <c:v> T1 2022 </c:v>
                </c:pt>
                <c:pt idx="13">
                  <c:v> T2 2022 </c:v>
                </c:pt>
                <c:pt idx="14">
                  <c:v> T3 2022 </c:v>
                </c:pt>
                <c:pt idx="15">
                  <c:v> T4 2022 </c:v>
                </c:pt>
              </c:strCache>
            </c:strRef>
          </c:cat>
          <c:val>
            <c:numRef>
              <c:f>'Sheet 1'!$B$4:$Q$4</c:f>
              <c:numCache>
                <c:formatCode>General</c:formatCode>
                <c:ptCount val="16"/>
                <c:pt idx="6" formatCode="_-* #\ ##0.0_-;\-* #\ ##0.0_-;_-* &quot;-&quot;??_-;_-@_-">
                  <c:v>2.0779999999999998</c:v>
                </c:pt>
                <c:pt idx="7" formatCode="_-* #\ ##0.0_-;\-* #\ ##0.0_-;_-* &quot;-&quot;??_-;_-@_-">
                  <c:v>2.2250000000000001</c:v>
                </c:pt>
                <c:pt idx="8" formatCode="_-* #\ ##0.0_-;\-* #\ ##0.0_-;_-* &quot;-&quot;??_-;_-@_-">
                  <c:v>2.8319999999999999</c:v>
                </c:pt>
                <c:pt idx="9" formatCode="_-* #\ ##0.0_-;\-* #\ ##0.0_-;_-* &quot;-&quot;??_-;_-@_-">
                  <c:v>2.9790000000000001</c:v>
                </c:pt>
                <c:pt idx="10" formatCode="_-* #\ ##0.0_-;\-* #\ ##0.0_-;_-* &quot;-&quot;??_-;_-@_-">
                  <c:v>3.4359999999999999</c:v>
                </c:pt>
                <c:pt idx="11" formatCode="_-* #\ ##0.0_-;\-* #\ ##0.0_-;_-* &quot;-&quot;??_-;_-@_-">
                  <c:v>3.597</c:v>
                </c:pt>
                <c:pt idx="12" formatCode="_-* #\ ##0.0_-;\-* #\ ##0.0_-;_-* &quot;-&quot;??_-;_-@_-">
                  <c:v>3.9809999999999999</c:v>
                </c:pt>
                <c:pt idx="13" formatCode="_-* #\ ##0.0_-;\-* #\ ##0.0_-;_-* &quot;-&quot;??_-;_-@_-">
                  <c:v>3.9449999999999998</c:v>
                </c:pt>
                <c:pt idx="14" formatCode="_-* #\ ##0.0_-;\-* #\ ##0.0_-;_-* &quot;-&quot;??_-;_-@_-">
                  <c:v>4.2320000000000002</c:v>
                </c:pt>
                <c:pt idx="15" formatCode="_-* #\ ##0.0_-;\-* #\ ##0.0_-;_-* &quot;-&quot;??_-;_-@_-">
                  <c:v>4.0229999999999997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3AB-466A-A7E1-EB2A07B2F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214415"/>
        <c:axId val="1226216911"/>
      </c:lineChart>
      <c:catAx>
        <c:axId val="1226214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osh" pitchFamily="2" charset="0"/>
                <a:ea typeface="+mn-ea"/>
                <a:cs typeface="+mn-cs"/>
              </a:defRPr>
            </a:pPr>
            <a:endParaRPr lang="fr-FR"/>
          </a:p>
        </c:txPr>
        <c:crossAx val="1226216911"/>
        <c:crosses val="autoZero"/>
        <c:auto val="1"/>
        <c:lblAlgn val="ctr"/>
        <c:lblOffset val="100"/>
        <c:noMultiLvlLbl val="0"/>
      </c:catAx>
      <c:valAx>
        <c:axId val="1226216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osh" pitchFamily="2" charset="0"/>
                <a:ea typeface="+mn-ea"/>
                <a:cs typeface="+mn-cs"/>
              </a:defRPr>
            </a:pPr>
            <a:endParaRPr lang="fr-FR"/>
          </a:p>
        </c:txPr>
        <c:crossAx val="1226214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156297185824756"/>
          <c:y val="0.19233167129312825"/>
          <c:w val="0.17090224363846412"/>
          <c:h val="0.42090359546708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osh" pitchFamily="2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osh" pitchFamily="2" charset="0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32207884508418E-2"/>
          <c:y val="4.0871659117091279E-2"/>
          <c:w val="0.91398150474540851"/>
          <c:h val="0.72249735491928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'Module d''Analyses'!$H$78</c:f>
              <c:strCache>
                <c:ptCount val="1"/>
                <c:pt idx="0">
                  <c:v>Internautes moins de 15 ans</c:v>
                </c:pt>
              </c:strCache>
            </c:strRef>
          </c:tx>
          <c:spPr>
            <a:solidFill>
              <a:srgbClr val="00DBD6"/>
            </a:solidFill>
            <a:ln>
              <a:noFill/>
            </a:ln>
            <a:effectLst/>
          </c:spPr>
          <c:invertIfNegative val="0"/>
          <c:dLbls>
            <c:numFmt formatCode="[h]:mm;@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'Module d''Analyses'!$G$178:$G$183</c:f>
              <c:strCache>
                <c:ptCount val="6"/>
                <c:pt idx="0">
                  <c:v>Snapchat</c:v>
                </c:pt>
                <c:pt idx="1">
                  <c:v>TikTok</c:v>
                </c:pt>
                <c:pt idx="2">
                  <c:v>Instagram</c:v>
                </c:pt>
                <c:pt idx="3">
                  <c:v>Twitter</c:v>
                </c:pt>
                <c:pt idx="4">
                  <c:v>Facebook</c:v>
                </c:pt>
                <c:pt idx="5">
                  <c:v>BeReal</c:v>
                </c:pt>
              </c:strCache>
            </c:strRef>
          </c:cat>
          <c:val>
            <c:numRef>
              <c:f>'Module d''Analyses'!$H$178:$H$183</c:f>
              <c:numCache>
                <c:formatCode>[h]:mm:ss;@</c:formatCode>
                <c:ptCount val="6"/>
                <c:pt idx="0">
                  <c:v>3.9029063621384967E-2</c:v>
                </c:pt>
                <c:pt idx="1">
                  <c:v>3.8912177955896153E-2</c:v>
                </c:pt>
                <c:pt idx="2">
                  <c:v>1.2363974498047221E-2</c:v>
                </c:pt>
                <c:pt idx="3">
                  <c:v>4.0826808369796757E-3</c:v>
                </c:pt>
                <c:pt idx="4">
                  <c:v>1.8668161578082399E-3</c:v>
                </c:pt>
                <c:pt idx="5">
                  <c:v>1.669941823724233E-3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2-46AE-997C-17595D8B8743}"/>
            </c:ext>
          </c:extLst>
        </c:ser>
        <c:ser>
          <c:idx val="1"/>
          <c:order val="1"/>
          <c:tx>
            <c:strRef>
              <c:f>'Module d''Analyses'!$I$78</c:f>
              <c:strCache>
                <c:ptCount val="1"/>
                <c:pt idx="0">
                  <c:v>Ensemble des internautes (2 ans et plus)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[h]:mm;@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'Module d''Analyses'!$G$178:$G$183</c:f>
              <c:strCache>
                <c:ptCount val="6"/>
                <c:pt idx="0">
                  <c:v>Snapchat</c:v>
                </c:pt>
                <c:pt idx="1">
                  <c:v>TikTok</c:v>
                </c:pt>
                <c:pt idx="2">
                  <c:v>Instagram</c:v>
                </c:pt>
                <c:pt idx="3">
                  <c:v>Twitter</c:v>
                </c:pt>
                <c:pt idx="4">
                  <c:v>Facebook</c:v>
                </c:pt>
                <c:pt idx="5">
                  <c:v>BeReal</c:v>
                </c:pt>
              </c:strCache>
            </c:strRef>
          </c:cat>
          <c:val>
            <c:numRef>
              <c:f>'Module d''Analyses'!$I$178:$I$183</c:f>
              <c:numCache>
                <c:formatCode>[h]:mm:ss;@</c:formatCode>
                <c:ptCount val="6"/>
                <c:pt idx="0">
                  <c:v>2.3783160181177408E-2</c:v>
                </c:pt>
                <c:pt idx="1">
                  <c:v>1.8060291329084412E-2</c:v>
                </c:pt>
                <c:pt idx="2">
                  <c:v>7.4700798518489986E-3</c:v>
                </c:pt>
                <c:pt idx="3">
                  <c:v>3.6878569217553593E-3</c:v>
                </c:pt>
                <c:pt idx="4">
                  <c:v>1.1625492248066286E-2</c:v>
                </c:pt>
                <c:pt idx="5">
                  <c:v>1.5522816947011631E-3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42-46AE-997C-17595D8B8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11476672"/>
        <c:axId val="2111477088"/>
      </c:barChart>
      <c:catAx>
        <c:axId val="211147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1477088"/>
        <c:crosses val="autoZero"/>
        <c:auto val="1"/>
        <c:lblAlgn val="ctr"/>
        <c:lblOffset val="100"/>
        <c:noMultiLvlLbl val="0"/>
      </c:catAx>
      <c:valAx>
        <c:axId val="2111477088"/>
        <c:scaling>
          <c:orientation val="minMax"/>
        </c:scaling>
        <c:delete val="0"/>
        <c:axPos val="l"/>
        <c:numFmt formatCode="[h]:mm;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147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741819678174545E-2"/>
          <c:y val="3.6959255925783065E-2"/>
          <c:w val="0.9120809008993096"/>
          <c:h val="0.62743747218796153"/>
        </c:manualLayout>
      </c:layout>
      <c:areaChart>
        <c:grouping val="stacked"/>
        <c:varyColors val="0"/>
        <c:ser>
          <c:idx val="0"/>
          <c:order val="0"/>
          <c:tx>
            <c:strRef>
              <c:f>Feuil1!$A$8</c:f>
              <c:strCache>
                <c:ptCount val="1"/>
                <c:pt idx="0">
                  <c:v>Total TV, Radio, Presse, Affichage et Cinéma (espaces traditionnels + numériques)</c:v>
                </c:pt>
              </c:strCache>
            </c:strRef>
          </c:tx>
          <c:spPr>
            <a:solidFill>
              <a:srgbClr val="AD91FF"/>
            </a:solidFill>
            <a:ln w="57150">
              <a:noFill/>
            </a:ln>
            <a:effectLst/>
          </c:spPr>
          <c:dLbls>
            <c:dLbl>
              <c:idx val="0"/>
              <c:layout>
                <c:manualLayout>
                  <c:x val="2.6464792002810211E-2"/>
                  <c:y val="-7.3918511851566185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14-4401-BD36-6583C312EEE3}"/>
                </c:ext>
              </c:extLst>
            </c:dLbl>
            <c:dLbl>
              <c:idx val="1"/>
              <c:layout>
                <c:manualLayout>
                  <c:x val="0"/>
                  <c:y val="-4.0319188282672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14-4401-BD36-6583C312EEE3}"/>
                </c:ext>
              </c:extLst>
            </c:dLbl>
            <c:dLbl>
              <c:idx val="2"/>
              <c:layout>
                <c:manualLayout>
                  <c:x val="-4.5636137390672721E-4"/>
                  <c:y val="-5.830276324011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A7-4C47-B54C-B685080421AA}"/>
                </c:ext>
              </c:extLst>
            </c:dLbl>
            <c:dLbl>
              <c:idx val="3"/>
              <c:layout>
                <c:manualLayout>
                  <c:x val="-2.6464792002810347E-2"/>
                  <c:y val="-4.7039052996451169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14-4401-BD36-6583C312EEE3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Feuil1!$B$8:$E$8</c:f>
              <c:numCache>
                <c:formatCode>_-* #\ ##0_-;\-* #\ ##0_-;_-* "-"??_-;_-@_-</c:formatCode>
                <c:ptCount val="4"/>
                <c:pt idx="0">
                  <c:v>7574</c:v>
                </c:pt>
                <c:pt idx="1">
                  <c:v>6165</c:v>
                </c:pt>
                <c:pt idx="2">
                  <c:v>7132</c:v>
                </c:pt>
                <c:pt idx="3">
                  <c:v>7285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A7-4C47-B54C-B685080421AA}"/>
            </c:ext>
          </c:extLst>
        </c:ser>
        <c:ser>
          <c:idx val="2"/>
          <c:order val="1"/>
          <c:tx>
            <c:strRef>
              <c:f>Feuil1!$A$10</c:f>
              <c:strCache>
                <c:ptCount val="1"/>
                <c:pt idx="0">
                  <c:v>Internet (hors recettes numériques des 5 médias)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57150">
              <a:noFill/>
            </a:ln>
            <a:effectLst/>
          </c:spPr>
          <c:dLbls>
            <c:dLbl>
              <c:idx val="0"/>
              <c:layout>
                <c:manualLayout>
                  <c:x val="2.6464792002810211E-2"/>
                  <c:y val="2.3519526498225553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00-42A9-AC88-538E9C044207}"/>
                </c:ext>
              </c:extLst>
            </c:dLbl>
            <c:dLbl>
              <c:idx val="1"/>
              <c:layout>
                <c:manualLayout>
                  <c:x val="3.4655874894151194E-17"/>
                  <c:y val="-5.3758917710229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14-4401-BD36-6583C312EEE3}"/>
                </c:ext>
              </c:extLst>
            </c:dLbl>
            <c:dLbl>
              <c:idx val="2"/>
              <c:layout>
                <c:manualLayout>
                  <c:x val="-7.8818342571699042E-3"/>
                  <c:y val="-6.7102875837535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A7-4C47-B54C-B685080421AA}"/>
                </c:ext>
              </c:extLst>
            </c:dLbl>
            <c:dLbl>
              <c:idx val="3"/>
              <c:layout>
                <c:manualLayout>
                  <c:x val="-2.8811495662631952E-2"/>
                  <c:y val="-8.7997951234947108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A7-4C47-B54C-B685080421A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Feuil1!$B$10:$E$10</c:f>
              <c:numCache>
                <c:formatCode>_-* #\ ##0_-;\-* #\ ##0_-;_-* "-"??_-;_-@_-</c:formatCode>
                <c:ptCount val="4"/>
                <c:pt idx="0">
                  <c:v>5342</c:v>
                </c:pt>
                <c:pt idx="1">
                  <c:v>5590</c:v>
                </c:pt>
                <c:pt idx="2">
                  <c:v>6959</c:v>
                </c:pt>
                <c:pt idx="3">
                  <c:v>7652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A7-4C47-B54C-B685080421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052276752"/>
        <c:axId val="2052271344"/>
      </c:areaChart>
      <c:catAx>
        <c:axId val="205227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25400" cap="sq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52271344"/>
        <c:crosses val="autoZero"/>
        <c:auto val="1"/>
        <c:lblAlgn val="ctr"/>
        <c:lblOffset val="100"/>
        <c:noMultiLvlLbl val="0"/>
      </c:catAx>
      <c:valAx>
        <c:axId val="2052271344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20522767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596746825118036E-2"/>
          <c:y val="0.74839503703597876"/>
          <c:w val="0.9256461398317446"/>
          <c:h val="0.137367262829782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baseline="0" dirty="0"/>
              <a:t>Part des foyers disposant d’une TV connectée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fr-FR" sz="1400" b="0" i="0" baseline="0" dirty="0">
                <a:effectLst/>
              </a:rPr>
              <a:t>parmi les équipés TV accédant à internet (%) </a:t>
            </a:r>
            <a:endParaRPr lang="fr-FR" sz="1400" dirty="0">
              <a:effectLst/>
            </a:endParaRPr>
          </a:p>
        </c:rich>
      </c:tx>
      <c:layout>
        <c:manualLayout>
          <c:xMode val="edge"/>
          <c:yMode val="edge"/>
          <c:x val="0.17659662621224556"/>
          <c:y val="1.39303493501272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4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2.7157326938638159E-2"/>
          <c:y val="0.19518437405839204"/>
          <c:w val="0.85879550168965602"/>
          <c:h val="0.67073590042131548"/>
        </c:manualLayout>
      </c:layout>
      <c:lineChart>
        <c:grouping val="standard"/>
        <c:varyColors val="0"/>
        <c:ser>
          <c:idx val="0"/>
          <c:order val="0"/>
          <c:tx>
            <c:strRef>
              <c:f>'TV connectée (2)'!$C$60</c:f>
              <c:strCache>
                <c:ptCount val="1"/>
                <c:pt idx="0">
                  <c:v>Foyers équipés en téléviseur(s) connecté(s)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158120991456385E-2"/>
                  <c:y val="-4.5306632174724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0A-4432-9266-025097ACA33A}"/>
                </c:ext>
              </c:extLst>
            </c:dLbl>
            <c:dLbl>
              <c:idx val="1"/>
              <c:layout>
                <c:manualLayout>
                  <c:x val="-5.2896023034737288E-3"/>
                  <c:y val="-3.354855905892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750464938821178E-2"/>
                      <c:h val="6.75621943481172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80A-4432-9266-025097ACA33A}"/>
                </c:ext>
              </c:extLst>
            </c:dLbl>
            <c:dLbl>
              <c:idx val="2"/>
              <c:layout>
                <c:manualLayout>
                  <c:x val="-1.0020917743477841E-2"/>
                  <c:y val="-5.2143427825716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0A-4432-9266-025097ACA33A}"/>
                </c:ext>
              </c:extLst>
            </c:dLbl>
            <c:dLbl>
              <c:idx val="3"/>
              <c:layout>
                <c:manualLayout>
                  <c:x val="-4.1914171681136633E-2"/>
                  <c:y val="-5.3221126034522011E-2"/>
                </c:manualLayout>
              </c:layout>
              <c:tx>
                <c:rich>
                  <a:bodyPr/>
                  <a:lstStyle/>
                  <a:p>
                    <a:fld id="{97F77957-CDB4-46DA-A349-65624780559B}" type="VALUE">
                      <a:rPr lang="en-US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80A-4432-9266-025097ACA3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'TV connectée (2)'!$F$59:$I$59</c:f>
              <c:strCache>
                <c:ptCount val="4"/>
                <c:pt idx="0">
                  <c:v>S2 2019</c:v>
                </c:pt>
                <c:pt idx="1">
                  <c:v>S2 2020</c:v>
                </c:pt>
                <c:pt idx="2">
                  <c:v>S2 2021</c:v>
                </c:pt>
                <c:pt idx="3">
                  <c:v>S2 2022</c:v>
                </c:pt>
              </c:strCache>
            </c:strRef>
          </c:cat>
          <c:val>
            <c:numRef>
              <c:f>'TV connectée (2)'!$F$60:$I$60</c:f>
              <c:numCache>
                <c:formatCode>0%</c:formatCode>
                <c:ptCount val="4"/>
                <c:pt idx="0">
                  <c:v>0.79100000000000004</c:v>
                </c:pt>
                <c:pt idx="1">
                  <c:v>0.81</c:v>
                </c:pt>
                <c:pt idx="2">
                  <c:v>0.81</c:v>
                </c:pt>
                <c:pt idx="3">
                  <c:v>0.877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80A-4432-9266-025097ACA33A}"/>
            </c:ext>
          </c:extLst>
        </c:ser>
        <c:ser>
          <c:idx val="1"/>
          <c:order val="1"/>
          <c:tx>
            <c:strRef>
              <c:f>'TV connectée (2)'!$C$61</c:f>
              <c:strCache>
                <c:ptCount val="1"/>
                <c:pt idx="0">
                  <c:v>Smart TV connectée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737325598403844E-2"/>
                  <c:y val="6.95771517480968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0A-4432-9266-025097ACA33A}"/>
                </c:ext>
              </c:extLst>
            </c:dLbl>
            <c:dLbl>
              <c:idx val="1"/>
              <c:layout>
                <c:manualLayout>
                  <c:x val="-1.7809576363466809E-2"/>
                  <c:y val="-2.5306561847020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0A-4432-9266-025097ACA33A}"/>
                </c:ext>
              </c:extLst>
            </c:dLbl>
            <c:dLbl>
              <c:idx val="2"/>
              <c:layout>
                <c:manualLayout>
                  <c:x val="-1.6537463766076416E-2"/>
                  <c:y val="-2.5306561847020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0A-4432-9266-025097ACA33A}"/>
                </c:ext>
              </c:extLst>
            </c:dLbl>
            <c:dLbl>
              <c:idx val="3"/>
              <c:layout>
                <c:manualLayout>
                  <c:x val="-3.5463177061529141E-2"/>
                  <c:y val="-5.53067056660784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0A-4432-9266-025097ACA3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'TV connectée (2)'!$F$59:$I$59</c:f>
              <c:strCache>
                <c:ptCount val="4"/>
                <c:pt idx="0">
                  <c:v>S2 2019</c:v>
                </c:pt>
                <c:pt idx="1">
                  <c:v>S2 2020</c:v>
                </c:pt>
                <c:pt idx="2">
                  <c:v>S2 2021</c:v>
                </c:pt>
                <c:pt idx="3">
                  <c:v>S2 2022</c:v>
                </c:pt>
              </c:strCache>
            </c:strRef>
          </c:cat>
          <c:val>
            <c:numRef>
              <c:f>'TV connectée (2)'!$F$61:$I$61</c:f>
              <c:numCache>
                <c:formatCode>0%</c:formatCode>
                <c:ptCount val="4"/>
                <c:pt idx="0">
                  <c:v>0.28476000000000001</c:v>
                </c:pt>
                <c:pt idx="1">
                  <c:v>0.32400000000000007</c:v>
                </c:pt>
                <c:pt idx="2">
                  <c:v>0.36450000000000005</c:v>
                </c:pt>
                <c:pt idx="3">
                  <c:v>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980A-4432-9266-025097ACA33A}"/>
            </c:ext>
          </c:extLst>
        </c:ser>
        <c:ser>
          <c:idx val="2"/>
          <c:order val="2"/>
          <c:tx>
            <c:strRef>
              <c:f>'TV connectée (2)'!$C$62</c:f>
              <c:strCache>
                <c:ptCount val="1"/>
                <c:pt idx="0">
                  <c:v>Décodeur TV FAI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993238571295349E-2"/>
                  <c:y val="-3.1633202308775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80A-4432-9266-025097ACA33A}"/>
                </c:ext>
              </c:extLst>
            </c:dLbl>
            <c:dLbl>
              <c:idx val="1"/>
              <c:layout>
                <c:manualLayout>
                  <c:x val="-6.3605629869524323E-3"/>
                  <c:y val="-3.479652253965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80A-4432-9266-025097ACA33A}"/>
                </c:ext>
              </c:extLst>
            </c:dLbl>
            <c:dLbl>
              <c:idx val="2"/>
              <c:layout>
                <c:manualLayout>
                  <c:x val="-1.2721125973904864E-3"/>
                  <c:y val="-2.84698820778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80A-4432-9266-025097ACA33A}"/>
                </c:ext>
              </c:extLst>
            </c:dLbl>
            <c:dLbl>
              <c:idx val="3"/>
              <c:layout>
                <c:manualLayout>
                  <c:x val="-2.6714364545200216E-2"/>
                  <c:y val="-2.5306561847020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80A-4432-9266-025097ACA3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'TV connectée (2)'!$F$59:$I$59</c:f>
              <c:strCache>
                <c:ptCount val="4"/>
                <c:pt idx="0">
                  <c:v>S2 2019</c:v>
                </c:pt>
                <c:pt idx="1">
                  <c:v>S2 2020</c:v>
                </c:pt>
                <c:pt idx="2">
                  <c:v>S2 2021</c:v>
                </c:pt>
                <c:pt idx="3">
                  <c:v>S2 2022</c:v>
                </c:pt>
              </c:strCache>
            </c:strRef>
          </c:cat>
          <c:val>
            <c:numRef>
              <c:f>'TV connectée (2)'!$F$62:$I$62</c:f>
              <c:numCache>
                <c:formatCode>0%</c:formatCode>
                <c:ptCount val="4"/>
                <c:pt idx="0">
                  <c:v>0.63280000000000003</c:v>
                </c:pt>
                <c:pt idx="1">
                  <c:v>0.65610000000000013</c:v>
                </c:pt>
                <c:pt idx="2">
                  <c:v>0.66420000000000001</c:v>
                </c:pt>
                <c:pt idx="3">
                  <c:v>0.69458399999999998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980A-4432-9266-025097ACA33A}"/>
            </c:ext>
          </c:extLst>
        </c:ser>
        <c:ser>
          <c:idx val="3"/>
          <c:order val="3"/>
          <c:tx>
            <c:strRef>
              <c:f>'TV connectée (2)'!$C$63</c:f>
              <c:strCache>
                <c:ptCount val="1"/>
                <c:pt idx="0">
                  <c:v>Console de jeux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'TV connectée (2)'!$F$59:$I$59</c:f>
              <c:strCache>
                <c:ptCount val="4"/>
                <c:pt idx="0">
                  <c:v>S2 2019</c:v>
                </c:pt>
                <c:pt idx="1">
                  <c:v>S2 2020</c:v>
                </c:pt>
                <c:pt idx="2">
                  <c:v>S2 2021</c:v>
                </c:pt>
                <c:pt idx="3">
                  <c:v>S2 2022</c:v>
                </c:pt>
              </c:strCache>
            </c:strRef>
          </c:cat>
          <c:val>
            <c:numRef>
              <c:f>'TV connectée (2)'!$F$63:$I$63</c:f>
            </c:numRef>
          </c:val>
          <c:smooth val="0"/>
          <c:extLst>
            <c:ext xmlns:c16="http://schemas.microsoft.com/office/drawing/2014/chart" uri="{C3380CC4-5D6E-409C-BE32-E72D297353CC}">
              <c16:uniqueId val="{00000027-980A-4432-9266-025097ACA33A}"/>
            </c:ext>
          </c:extLst>
        </c:ser>
        <c:ser>
          <c:idx val="4"/>
          <c:order val="4"/>
          <c:tx>
            <c:strRef>
              <c:f>'TV connectée (2)'!$C$64</c:f>
              <c:strCache>
                <c:ptCount val="1"/>
                <c:pt idx="0">
                  <c:v>Boitier TV connecté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'TV connectée (2)'!$F$59:$I$59</c:f>
              <c:strCache>
                <c:ptCount val="4"/>
                <c:pt idx="0">
                  <c:v>S2 2019</c:v>
                </c:pt>
                <c:pt idx="1">
                  <c:v>S2 2020</c:v>
                </c:pt>
                <c:pt idx="2">
                  <c:v>S2 2021</c:v>
                </c:pt>
                <c:pt idx="3">
                  <c:v>S2 2022</c:v>
                </c:pt>
              </c:strCache>
            </c:strRef>
          </c:cat>
          <c:val>
            <c:numRef>
              <c:f>'TV connectée (2)'!$F$64:$I$64</c:f>
            </c:numRef>
          </c:val>
          <c:smooth val="0"/>
          <c:extLst>
            <c:ext xmlns:c16="http://schemas.microsoft.com/office/drawing/2014/chart" uri="{C3380CC4-5D6E-409C-BE32-E72D297353CC}">
              <c16:uniqueId val="{00000031-980A-4432-9266-025097ACA33A}"/>
            </c:ext>
          </c:extLst>
        </c:ser>
        <c:ser>
          <c:idx val="5"/>
          <c:order val="5"/>
          <c:tx>
            <c:strRef>
              <c:f>'TV connectée (2)'!$C$65</c:f>
              <c:strCache>
                <c:ptCount val="1"/>
                <c:pt idx="0">
                  <c:v>Ordinateur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'TV connectée (2)'!$F$59:$I$59</c:f>
              <c:strCache>
                <c:ptCount val="4"/>
                <c:pt idx="0">
                  <c:v>S2 2019</c:v>
                </c:pt>
                <c:pt idx="1">
                  <c:v>S2 2020</c:v>
                </c:pt>
                <c:pt idx="2">
                  <c:v>S2 2021</c:v>
                </c:pt>
                <c:pt idx="3">
                  <c:v>S2 2022</c:v>
                </c:pt>
              </c:strCache>
              <c:extLst xmlns:c15="http://schemas.microsoft.com/office/drawing/2012/chart"/>
            </c:strRef>
          </c:cat>
          <c:val>
            <c:numRef>
              <c:f>'TV connectée (2)'!$F$65:$I$65</c:f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32-980A-4432-9266-025097ACA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9669695"/>
        <c:axId val="2019659295"/>
        <c:extLst/>
      </c:lineChart>
      <c:catAx>
        <c:axId val="2019669695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19659295"/>
        <c:crosses val="autoZero"/>
        <c:auto val="1"/>
        <c:lblAlgn val="ctr"/>
        <c:lblOffset val="100"/>
        <c:noMultiLvlLbl val="0"/>
      </c:catAx>
      <c:valAx>
        <c:axId val="201965929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19669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26A0ACB-87CE-4E96-84B7-9962604917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2968E2-C0AD-4D2B-8830-814A8D9578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r">
              <a:defRPr sz="1300"/>
            </a:lvl1pPr>
          </a:lstStyle>
          <a:p>
            <a:fld id="{9E3CA7AE-B3F8-4738-B918-22A810BCF5AD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991BA6-B3CE-4E50-9DD1-80BBB4BAF7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013105-D324-4F5B-AA08-1F56DDE822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r">
              <a:defRPr sz="1300"/>
            </a:lvl1pPr>
          </a:lstStyle>
          <a:p>
            <a:fld id="{E4023E9B-C9AA-42D7-98D1-BBA9A7712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327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r">
              <a:defRPr sz="1300"/>
            </a:lvl1pPr>
          </a:lstStyle>
          <a:p>
            <a:fld id="{5DD0CB1E-4C99-4B60-9A54-A7D07006D2BC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5" tIns="49532" rIns="99065" bIns="49532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65" tIns="49532" rIns="99065" bIns="49532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r">
              <a:defRPr sz="1300"/>
            </a:lvl1pPr>
          </a:lstStyle>
          <a:p>
            <a:fld id="{65135FB4-F112-4C08-9602-F59B104724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1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35FB4-F112-4C08-9602-F59B104724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8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35FB4-F112-4C08-9602-F59B104724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9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35FB4-F112-4C08-9602-F59B104724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2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35FB4-F112-4C08-9602-F59B104724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15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35FB4-F112-4C08-9602-F59B104724D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079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3" lvl="2" indent="0" algn="just">
              <a:spcBef>
                <a:spcPts val="900"/>
              </a:spcBef>
              <a:buFont typeface="Wingdings" panose="05000000000000000000" pitchFamily="2" charset="2"/>
              <a:buNone/>
            </a:pPr>
            <a:endParaRPr lang="fr-FR" sz="105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35FB4-F112-4C08-9602-F59B104724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33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35FB4-F112-4C08-9602-F59B104724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1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51D9E9A-1F42-4071-B159-ED386E5998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67ADC3-2460-4BEF-BF30-E05BF800C9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100" y="3441825"/>
            <a:ext cx="6117936" cy="436273"/>
          </a:xfrm>
        </p:spPr>
        <p:txBody>
          <a:bodyPr wrap="square" anchor="b">
            <a:spAutoFit/>
          </a:bodyPr>
          <a:lstStyle>
            <a:lvl1pPr algn="l">
              <a:defRPr sz="315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4648A5-B2EF-46C6-96BF-4E95CB8CD0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6100" y="3889613"/>
            <a:ext cx="6117936" cy="461665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DFDEE89-C445-4A05-A95F-AD6D4B89FA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10" y="636416"/>
            <a:ext cx="1923415" cy="630704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7E47E49-1B04-4478-AEFE-164076197C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1979100"/>
            <a:ext cx="6117936" cy="461665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>
              <a:defRPr sz="2400" cap="none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fr-FR" dirty="0"/>
              <a:t>SUR TITRE</a:t>
            </a:r>
          </a:p>
        </p:txBody>
      </p:sp>
    </p:spTree>
    <p:extLst>
      <p:ext uri="{BB962C8B-B14F-4D97-AF65-F5344CB8AC3E}">
        <p14:creationId xmlns:p14="http://schemas.microsoft.com/office/powerpoint/2010/main" val="71938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9E839A4-6BB2-4687-92B5-CCFBF112B4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graphique 7">
            <a:extLst>
              <a:ext uri="{FF2B5EF4-FFF2-40B4-BE49-F238E27FC236}">
                <a16:creationId xmlns:a16="http://schemas.microsoft.com/office/drawing/2014/main" id="{A6D2DA3E-D9D7-414A-9211-2A8C70D2E43B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426000" y="2104737"/>
            <a:ext cx="11340000" cy="37800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75765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0" name="Espace réservé du graphique 7">
            <a:extLst>
              <a:ext uri="{FF2B5EF4-FFF2-40B4-BE49-F238E27FC236}">
                <a16:creationId xmlns:a16="http://schemas.microsoft.com/office/drawing/2014/main" id="{027066A5-EEEB-498B-B871-CC4F9DC1BBE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3092C11D-E2D7-48E7-9E4E-E9503EF096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1883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graphique 7">
            <a:extLst>
              <a:ext uri="{FF2B5EF4-FFF2-40B4-BE49-F238E27FC236}">
                <a16:creationId xmlns:a16="http://schemas.microsoft.com/office/drawing/2014/main" id="{5A468060-4F75-4376-8EA4-04EB5AFF2958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41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A780AB9C-4101-42A4-9B23-9AECAB8EF8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11941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795938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9E839A4-6BB2-4687-92B5-CCFBF112B4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graphique 7">
            <a:extLst>
              <a:ext uri="{FF2B5EF4-FFF2-40B4-BE49-F238E27FC236}">
                <a16:creationId xmlns:a16="http://schemas.microsoft.com/office/drawing/2014/main" id="{A6D2DA3E-D9D7-414A-9211-2A8C70D2E43B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426000" y="2104737"/>
            <a:ext cx="11340000" cy="1512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graphique 2">
            <a:extLst>
              <a:ext uri="{FF2B5EF4-FFF2-40B4-BE49-F238E27FC236}">
                <a16:creationId xmlns:a16="http://schemas.microsoft.com/office/drawing/2014/main" id="{8F64F353-72C3-4D89-A2D6-54D2E069369E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26000" y="3653378"/>
            <a:ext cx="11340000" cy="2231359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03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BD544BA-77D9-43BC-B9C8-0B000DCBDFD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1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471969-8485-46C8-877E-345DA9A36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000" y="3086796"/>
            <a:ext cx="5148000" cy="1815882"/>
          </a:xfrm>
        </p:spPr>
        <p:txBody>
          <a:bodyPr anchor="ctr"/>
          <a:lstStyle>
            <a:lvl1pPr marL="190500" indent="-190500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FBA1F1-999D-422B-A4D7-E59148D5AF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1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42844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471969-8485-46C8-877E-345DA9A36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12000" y="3086796"/>
            <a:ext cx="5148000" cy="1815882"/>
          </a:xfrm>
        </p:spPr>
        <p:txBody>
          <a:bodyPr anchor="ctr"/>
          <a:lstStyle>
            <a:lvl1pPr marL="190500" indent="-190500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graphique 7">
            <a:extLst>
              <a:ext uri="{FF2B5EF4-FFF2-40B4-BE49-F238E27FC236}">
                <a16:creationId xmlns:a16="http://schemas.microsoft.com/office/drawing/2014/main" id="{027066A5-EEEB-498B-B871-CC4F9DC1BBE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3092C11D-E2D7-48E7-9E4E-E9503EF096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00340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0" name="Espace réservé du graphique 7">
            <a:extLst>
              <a:ext uri="{FF2B5EF4-FFF2-40B4-BE49-F238E27FC236}">
                <a16:creationId xmlns:a16="http://schemas.microsoft.com/office/drawing/2014/main" id="{027066A5-EEEB-498B-B871-CC4F9DC1BBE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3092C11D-E2D7-48E7-9E4E-E9503EF096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1883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graphique 7">
            <a:extLst>
              <a:ext uri="{FF2B5EF4-FFF2-40B4-BE49-F238E27FC236}">
                <a16:creationId xmlns:a16="http://schemas.microsoft.com/office/drawing/2014/main" id="{5A468060-4F75-4376-8EA4-04EB5AFF2958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41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A780AB9C-4101-42A4-9B23-9AECAB8EF8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11941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9466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9E839A4-6BB2-4687-92B5-CCFBF112B4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graphique 7">
            <a:extLst>
              <a:ext uri="{FF2B5EF4-FFF2-40B4-BE49-F238E27FC236}">
                <a16:creationId xmlns:a16="http://schemas.microsoft.com/office/drawing/2014/main" id="{A6D2DA3E-D9D7-414A-9211-2A8C70D2E43B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426000" y="2104737"/>
            <a:ext cx="11340000" cy="1512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graphique 2">
            <a:extLst>
              <a:ext uri="{FF2B5EF4-FFF2-40B4-BE49-F238E27FC236}">
                <a16:creationId xmlns:a16="http://schemas.microsoft.com/office/drawing/2014/main" id="{8F64F353-72C3-4D89-A2D6-54D2E069369E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26000" y="3653378"/>
            <a:ext cx="11340000" cy="2231359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428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E84DA7-8F93-4727-87C4-E1D172CD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4C8285-372A-4590-A116-29C3494E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8712200" cy="1538883"/>
          </a:xfrm>
        </p:spPr>
        <p:txBody>
          <a:bodyPr>
            <a:sp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83265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que 2">
            <a:extLst>
              <a:ext uri="{FF2B5EF4-FFF2-40B4-BE49-F238E27FC236}">
                <a16:creationId xmlns:a16="http://schemas.microsoft.com/office/drawing/2014/main" id="{A4AE67C0-E44E-4E13-BAA8-D065E6E57F08}"/>
              </a:ext>
            </a:extLst>
          </p:cNvPr>
          <p:cNvSpPr/>
          <p:nvPr/>
        </p:nvSpPr>
        <p:spPr>
          <a:xfrm>
            <a:off x="0" y="0"/>
            <a:ext cx="6203315" cy="6858000"/>
          </a:xfrm>
          <a:custGeom>
            <a:avLst/>
            <a:gdLst>
              <a:gd name="connsiteX0" fmla="*/ 6203315 w 6203315"/>
              <a:gd name="connsiteY0" fmla="*/ 6858000 h 6858000"/>
              <a:gd name="connsiteX1" fmla="*/ 3045460 w 6203315"/>
              <a:gd name="connsiteY1" fmla="*/ 0 h 6858000"/>
              <a:gd name="connsiteX2" fmla="*/ 0 w 6203315"/>
              <a:gd name="connsiteY2" fmla="*/ 0 h 6858000"/>
              <a:gd name="connsiteX3" fmla="*/ 0 w 6203315"/>
              <a:gd name="connsiteY3" fmla="*/ 6858000 h 6858000"/>
              <a:gd name="connsiteX4" fmla="*/ 6203315 w 620331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3315" h="6858000">
                <a:moveTo>
                  <a:pt x="6203315" y="6858000"/>
                </a:moveTo>
                <a:lnTo>
                  <a:pt x="3045460" y="0"/>
                </a:lnTo>
                <a:lnTo>
                  <a:pt x="0" y="0"/>
                </a:lnTo>
                <a:lnTo>
                  <a:pt x="0" y="6858000"/>
                </a:lnTo>
                <a:lnTo>
                  <a:pt x="6203315" y="6858000"/>
                </a:lnTo>
                <a:close/>
              </a:path>
            </a:pathLst>
          </a:custGeom>
          <a:solidFill>
            <a:schemeClr val="tx2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DC103E3-206A-4418-804D-FC8FD6E3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2EEC7-265D-411E-A295-CBD9CDA1B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5663" y="1083468"/>
            <a:ext cx="1987724" cy="1769715"/>
          </a:xfrm>
        </p:spPr>
        <p:txBody>
          <a:bodyPr wrap="none" lIns="0" tIns="0" rIns="0" bIns="0">
            <a:spAutoFit/>
          </a:bodyPr>
          <a:lstStyle>
            <a:lvl1pPr marL="0" indent="0" algn="l">
              <a:buSzPct val="120000"/>
              <a:buFont typeface="Arial" panose="020B0604020202020204" pitchFamily="34" charset="0"/>
              <a:buNone/>
              <a:defRPr sz="11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8FE573F-ED93-4D2E-9057-959FAA5B2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5662" y="2744554"/>
            <a:ext cx="5710237" cy="1624034"/>
          </a:xfrm>
        </p:spPr>
        <p:txBody>
          <a:bodyPr wrap="square" r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315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41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Titre de la partie sur une ou plusieurs lignes</a:t>
            </a:r>
          </a:p>
          <a:p>
            <a:pPr lvl="1"/>
            <a:r>
              <a:rPr lang="fr-FR" dirty="0"/>
              <a:t>Sous titre de la partie sur une ou 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3A74343-1B98-484A-B108-3C18C0C76E7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2719A3-420D-4379-A58F-C783390479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747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A496E65-13DB-472B-8833-61BA5F6FB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/>
          <a:stretch/>
        </p:blipFill>
        <p:spPr>
          <a:xfrm>
            <a:off x="0" y="-2098"/>
            <a:ext cx="7798972" cy="5493303"/>
          </a:xfrm>
          <a:prstGeom prst="rect">
            <a:avLst/>
          </a:prstGeom>
        </p:spPr>
      </p:pic>
      <p:sp>
        <p:nvSpPr>
          <p:cNvPr id="7" name="Graphique 5">
            <a:extLst>
              <a:ext uri="{FF2B5EF4-FFF2-40B4-BE49-F238E27FC236}">
                <a16:creationId xmlns:a16="http://schemas.microsoft.com/office/drawing/2014/main" id="{E30776CE-21F8-4A56-8BBF-678F415AE2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141720 w 12192000"/>
              <a:gd name="connsiteY0" fmla="*/ 0 h 6858000"/>
              <a:gd name="connsiteX1" fmla="*/ 4673600 w 12192000"/>
              <a:gd name="connsiteY1" fmla="*/ 3310255 h 6858000"/>
              <a:gd name="connsiteX2" fmla="*/ 1405255 w 12192000"/>
              <a:gd name="connsiteY2" fmla="*/ 5417185 h 6858000"/>
              <a:gd name="connsiteX3" fmla="*/ 0 w 12192000"/>
              <a:gd name="connsiteY3" fmla="*/ 5126355 h 6858000"/>
              <a:gd name="connsiteX4" fmla="*/ 0 w 12192000"/>
              <a:gd name="connsiteY4" fmla="*/ 6858000 h 6858000"/>
              <a:gd name="connsiteX5" fmla="*/ 12192000 w 12192000"/>
              <a:gd name="connsiteY5" fmla="*/ 6858000 h 6858000"/>
              <a:gd name="connsiteX6" fmla="*/ 12192000 w 12192000"/>
              <a:gd name="connsiteY6" fmla="*/ 0 h 6858000"/>
              <a:gd name="connsiteX7" fmla="*/ 614172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141720" y="0"/>
                </a:moveTo>
                <a:lnTo>
                  <a:pt x="4673600" y="3310255"/>
                </a:lnTo>
                <a:cubicBezTo>
                  <a:pt x="4023360" y="4700905"/>
                  <a:pt x="2718435" y="5402580"/>
                  <a:pt x="1405255" y="5417185"/>
                </a:cubicBezTo>
                <a:cubicBezTo>
                  <a:pt x="925195" y="5412105"/>
                  <a:pt x="446405" y="5314950"/>
                  <a:pt x="0" y="5126355"/>
                </a:cubicBez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lnTo>
                  <a:pt x="6141720" y="0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DC103E3-206A-4418-804D-FC8FD6E3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2EEC7-265D-411E-A295-CBD9CDA1B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5663" y="1083468"/>
            <a:ext cx="1987724" cy="1769715"/>
          </a:xfrm>
        </p:spPr>
        <p:txBody>
          <a:bodyPr wrap="none" lIns="0" tIns="0" rIns="0" bIns="0">
            <a:spAutoFit/>
          </a:bodyPr>
          <a:lstStyle>
            <a:lvl1pPr marL="0" indent="0" algn="l">
              <a:buSzPct val="120000"/>
              <a:buFont typeface="Arial" panose="020B0604020202020204" pitchFamily="34" charset="0"/>
              <a:buNone/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8FE573F-ED93-4D2E-9057-959FAA5B2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5662" y="2744554"/>
            <a:ext cx="5710237" cy="1624034"/>
          </a:xfrm>
        </p:spPr>
        <p:txBody>
          <a:bodyPr wrap="square" r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3150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41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 de la partie sur une ou plusieurs lignes</a:t>
            </a:r>
          </a:p>
          <a:p>
            <a:pPr lvl="1"/>
            <a:r>
              <a:rPr lang="fr-FR" dirty="0"/>
              <a:t>Sous titre de la partie sur une ou 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B0C913F-CA73-4104-A4A9-C290D93B52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4565" y="383522"/>
            <a:ext cx="1254081" cy="300629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35A006-8417-48E1-BFF9-5F84C97F46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00B9C1-E9B4-48A1-B78B-B220FA2F3D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626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1538883"/>
          </a:xfrm>
        </p:spPr>
        <p:txBody>
          <a:bodyPr wrap="square">
            <a:sp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141433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92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5400000" cy="1815882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141433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132A6478-C068-412D-AD86-582F4D8943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45899" y="1190625"/>
            <a:ext cx="5400000" cy="1815882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27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phique 12">
            <a:extLst>
              <a:ext uri="{FF2B5EF4-FFF2-40B4-BE49-F238E27FC236}">
                <a16:creationId xmlns:a16="http://schemas.microsoft.com/office/drawing/2014/main" id="{BD9ED818-DBEE-40D6-B730-EC5A9BDFC895}"/>
              </a:ext>
            </a:extLst>
          </p:cNvPr>
          <p:cNvSpPr/>
          <p:nvPr/>
        </p:nvSpPr>
        <p:spPr>
          <a:xfrm>
            <a:off x="2997200" y="0"/>
            <a:ext cx="9194800" cy="6858000"/>
          </a:xfrm>
          <a:custGeom>
            <a:avLst/>
            <a:gdLst>
              <a:gd name="connsiteX0" fmla="*/ 0 w 9194800"/>
              <a:gd name="connsiteY0" fmla="*/ 0 h 6858000"/>
              <a:gd name="connsiteX1" fmla="*/ 3157855 w 9194800"/>
              <a:gd name="connsiteY1" fmla="*/ 6858000 h 6858000"/>
              <a:gd name="connsiteX2" fmla="*/ 9194800 w 9194800"/>
              <a:gd name="connsiteY2" fmla="*/ 6858000 h 6858000"/>
              <a:gd name="connsiteX3" fmla="*/ 9194800 w 9194800"/>
              <a:gd name="connsiteY3" fmla="*/ 0 h 6858000"/>
              <a:gd name="connsiteX4" fmla="*/ 0 w 9194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800" h="6858000">
                <a:moveTo>
                  <a:pt x="0" y="0"/>
                </a:moveTo>
                <a:lnTo>
                  <a:pt x="3157855" y="6858000"/>
                </a:lnTo>
                <a:lnTo>
                  <a:pt x="9194800" y="6858000"/>
                </a:lnTo>
                <a:lnTo>
                  <a:pt x="91948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FBF5E483-BB88-4845-BC00-17F9CD5088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3197979"/>
            <a:ext cx="3873500" cy="436273"/>
          </a:xfrm>
        </p:spPr>
        <p:txBody>
          <a:bodyPr/>
          <a:lstStyle>
            <a:lvl1pPr>
              <a:defRPr sz="3150"/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DC103E3-206A-4418-804D-FC8FD6E3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324C30E-9BD8-4F2B-A418-CE6E94A55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3977" y="383381"/>
            <a:ext cx="1255257" cy="300911"/>
          </a:xfrm>
          <a:prstGeom prst="rect">
            <a:avLst/>
          </a:prstGeom>
        </p:spPr>
      </p:pic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8FE573F-ED93-4D2E-9057-959FAA5B2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9881" y="1004888"/>
            <a:ext cx="4286250" cy="584775"/>
          </a:xfrm>
        </p:spPr>
        <p:txBody>
          <a:bodyPr>
            <a:spAutoFit/>
          </a:bodyPr>
          <a:lstStyle>
            <a:lvl1pPr marL="622300" indent="0">
              <a:buFont typeface="Arial" panose="020B0604020202020204" pitchFamily="34" charset="0"/>
              <a:buNone/>
              <a:defRPr sz="175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20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 titre de la partie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2EEC7-265D-411E-A295-CBD9CDA1B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0500" y="878681"/>
            <a:ext cx="749564" cy="484748"/>
          </a:xfrm>
        </p:spPr>
        <p:txBody>
          <a:bodyPr wrap="none" lIns="0" tIns="0" rIns="0" bIns="0">
            <a:spAutoFit/>
          </a:bodyPr>
          <a:lstStyle>
            <a:lvl1pPr marL="190500" indent="-190500" algn="l">
              <a:buSzPct val="120000"/>
              <a:buFontTx/>
              <a:buBlip>
                <a:blip r:embed="rId3"/>
              </a:buBlip>
              <a:defRPr sz="315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D621FB97-2C48-4AD2-AF1A-BDCFD47E1E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9881" y="1809750"/>
            <a:ext cx="4286250" cy="584775"/>
          </a:xfrm>
        </p:spPr>
        <p:txBody>
          <a:bodyPr>
            <a:spAutoFit/>
          </a:bodyPr>
          <a:lstStyle>
            <a:lvl1pPr marL="622300" indent="0">
              <a:buFont typeface="Arial" panose="020B0604020202020204" pitchFamily="34" charset="0"/>
              <a:buNone/>
              <a:defRPr sz="175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20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 titre de la partie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445CC122-9DC2-43EB-A8CE-745DD442E8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0500" y="1683543"/>
            <a:ext cx="749564" cy="484748"/>
          </a:xfrm>
        </p:spPr>
        <p:txBody>
          <a:bodyPr wrap="none" lIns="0" tIns="0" rIns="0" bIns="0">
            <a:spAutoFit/>
          </a:bodyPr>
          <a:lstStyle>
            <a:lvl1pPr marL="190500" indent="-190500" algn="l">
              <a:buSzPct val="120000"/>
              <a:buFontTx/>
              <a:buBlip>
                <a:blip r:embed="rId3"/>
              </a:buBlip>
              <a:defRPr sz="315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1" name="Espace réservé du texte 19">
            <a:extLst>
              <a:ext uri="{FF2B5EF4-FFF2-40B4-BE49-F238E27FC236}">
                <a16:creationId xmlns:a16="http://schemas.microsoft.com/office/drawing/2014/main" id="{874B8316-2367-4F18-AF8A-7D87226CF8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9881" y="2800350"/>
            <a:ext cx="4286250" cy="584775"/>
          </a:xfrm>
        </p:spPr>
        <p:txBody>
          <a:bodyPr>
            <a:spAutoFit/>
          </a:bodyPr>
          <a:lstStyle>
            <a:lvl1pPr marL="622300" indent="0">
              <a:buFont typeface="Arial" panose="020B0604020202020204" pitchFamily="34" charset="0"/>
              <a:buNone/>
              <a:defRPr sz="175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20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 titre de la partie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9968AC64-253E-4002-ABD2-A2EEF6E07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0500" y="2674143"/>
            <a:ext cx="749564" cy="484748"/>
          </a:xfrm>
        </p:spPr>
        <p:txBody>
          <a:bodyPr wrap="none" lIns="0" tIns="0" rIns="0" bIns="0">
            <a:spAutoFit/>
          </a:bodyPr>
          <a:lstStyle>
            <a:lvl1pPr marL="190500" indent="-190500" algn="l">
              <a:buSzPct val="120000"/>
              <a:buFontTx/>
              <a:buBlip>
                <a:blip r:embed="rId3"/>
              </a:buBlip>
              <a:defRPr sz="315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3" name="Espace réservé du texte 19">
            <a:extLst>
              <a:ext uri="{FF2B5EF4-FFF2-40B4-BE49-F238E27FC236}">
                <a16:creationId xmlns:a16="http://schemas.microsoft.com/office/drawing/2014/main" id="{34C3D7B7-F116-43E1-A67F-1511EC3D28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9881" y="3600450"/>
            <a:ext cx="4286250" cy="584775"/>
          </a:xfrm>
        </p:spPr>
        <p:txBody>
          <a:bodyPr>
            <a:spAutoFit/>
          </a:bodyPr>
          <a:lstStyle>
            <a:lvl1pPr marL="622300" indent="0">
              <a:buFont typeface="Arial" panose="020B0604020202020204" pitchFamily="34" charset="0"/>
              <a:buNone/>
              <a:defRPr sz="175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20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 titre de la partie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6DB1375-2A0C-4587-BAEF-30815EC6C6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40500" y="3474243"/>
            <a:ext cx="749564" cy="484748"/>
          </a:xfrm>
        </p:spPr>
        <p:txBody>
          <a:bodyPr wrap="none" lIns="0" tIns="0" rIns="0" bIns="0">
            <a:spAutoFit/>
          </a:bodyPr>
          <a:lstStyle>
            <a:lvl1pPr marL="190500" indent="-190500" algn="l">
              <a:buSzPct val="120000"/>
              <a:buFontTx/>
              <a:buBlip>
                <a:blip r:embed="rId3"/>
              </a:buBlip>
              <a:defRPr sz="315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5" name="Espace réservé du texte 19">
            <a:extLst>
              <a:ext uri="{FF2B5EF4-FFF2-40B4-BE49-F238E27FC236}">
                <a16:creationId xmlns:a16="http://schemas.microsoft.com/office/drawing/2014/main" id="{E5E429F3-0EBE-44AC-9C3D-631EC6D560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9881" y="4400550"/>
            <a:ext cx="4286250" cy="584775"/>
          </a:xfrm>
        </p:spPr>
        <p:txBody>
          <a:bodyPr>
            <a:spAutoFit/>
          </a:bodyPr>
          <a:lstStyle>
            <a:lvl1pPr marL="622300" indent="0">
              <a:buFont typeface="Arial" panose="020B0604020202020204" pitchFamily="34" charset="0"/>
              <a:buNone/>
              <a:defRPr sz="175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20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 titre de la partie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F07CDCB3-BDA7-4874-BE57-5B5D90ED18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0500" y="4274343"/>
            <a:ext cx="749564" cy="484748"/>
          </a:xfrm>
        </p:spPr>
        <p:txBody>
          <a:bodyPr wrap="none" lIns="0" tIns="0" rIns="0" bIns="0">
            <a:spAutoFit/>
          </a:bodyPr>
          <a:lstStyle>
            <a:lvl1pPr marL="190500" indent="-190500" algn="l">
              <a:buSzPct val="120000"/>
              <a:buFontTx/>
              <a:buBlip>
                <a:blip r:embed="rId3"/>
              </a:buBlip>
              <a:defRPr sz="315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7" name="Espace réservé du texte 19">
            <a:extLst>
              <a:ext uri="{FF2B5EF4-FFF2-40B4-BE49-F238E27FC236}">
                <a16:creationId xmlns:a16="http://schemas.microsoft.com/office/drawing/2014/main" id="{C2C4E235-C735-4F03-AD2E-196E27BF42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69881" y="5207000"/>
            <a:ext cx="4286250" cy="584775"/>
          </a:xfrm>
        </p:spPr>
        <p:txBody>
          <a:bodyPr>
            <a:spAutoFit/>
          </a:bodyPr>
          <a:lstStyle>
            <a:lvl1pPr marL="622300" indent="0">
              <a:buFont typeface="Arial" panose="020B0604020202020204" pitchFamily="34" charset="0"/>
              <a:buNone/>
              <a:defRPr sz="175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20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 titre de la partie</a:t>
            </a:r>
          </a:p>
        </p:txBody>
      </p:sp>
      <p:sp>
        <p:nvSpPr>
          <p:cNvPr id="38" name="Espace réservé du texte 17">
            <a:extLst>
              <a:ext uri="{FF2B5EF4-FFF2-40B4-BE49-F238E27FC236}">
                <a16:creationId xmlns:a16="http://schemas.microsoft.com/office/drawing/2014/main" id="{9D8AD256-6A10-45F2-8994-6E09EBF994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0500" y="5080793"/>
            <a:ext cx="749564" cy="484748"/>
          </a:xfrm>
        </p:spPr>
        <p:txBody>
          <a:bodyPr wrap="none" lIns="0" tIns="0" rIns="0" bIns="0">
            <a:spAutoFit/>
          </a:bodyPr>
          <a:lstStyle>
            <a:lvl1pPr marL="190500" indent="-190500" algn="l">
              <a:buSzPct val="120000"/>
              <a:buFontTx/>
              <a:buBlip>
                <a:blip r:embed="rId3"/>
              </a:buBlip>
              <a:defRPr sz="315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76274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141433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564F40-ECD9-4A24-81CF-8EF849CFAC5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293000" y="1269000"/>
            <a:ext cx="2340000" cy="1620000"/>
          </a:xfrm>
          <a:solidFill>
            <a:srgbClr val="14143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74743D02-5936-4B68-8C58-9B9E7B4D58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62000" y="5495782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393810F6-6014-44AA-8E0E-1B649E89025E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504000" y="3852541"/>
            <a:ext cx="2340000" cy="1620000"/>
          </a:xfrm>
          <a:solidFill>
            <a:srgbClr val="14143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125E9437-0B69-4723-877F-8642217A44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7000" y="5495782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B99B56D-5884-4FB9-ADE2-1491E9FEFE7D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7348000" y="3852541"/>
            <a:ext cx="2340000" cy="1620000"/>
          </a:xfrm>
          <a:solidFill>
            <a:srgbClr val="14143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632BB11D-A52E-41BF-B3FB-CAD97A970C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84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7858EE3F-808C-4E75-B84E-EAFED755D1E6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4926000" y="1269000"/>
            <a:ext cx="2340000" cy="1620000"/>
          </a:xfrm>
          <a:solidFill>
            <a:srgbClr val="14143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11163DCC-8C58-4279-AC62-2D976207D21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17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60E55CBD-6D01-4678-901D-83E40E8ACFAF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8559000" y="1269000"/>
            <a:ext cx="2340000" cy="1620000"/>
          </a:xfrm>
          <a:solidFill>
            <a:srgbClr val="14143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</p:spTree>
    <p:extLst>
      <p:ext uri="{BB962C8B-B14F-4D97-AF65-F5344CB8AC3E}">
        <p14:creationId xmlns:p14="http://schemas.microsoft.com/office/powerpoint/2010/main" val="365179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9FAC92C3-238E-4127-9CB4-AD2CD076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203589EE-EF0B-4593-A98E-F71FF5E0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D5508A2-9E91-44A1-9DD4-551A04D2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4AD589FD-1F47-45C0-B0AB-466BDD72D76A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141433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42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E0CF6F7-694E-43E5-B593-B2A9DE80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837434EA-F55B-4FEC-9DE7-0723CB8E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4AB306-3662-45EA-8A15-8A80CB0B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46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141433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9E839A4-6BB2-4687-92B5-CCFBF112B4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graphique 7">
            <a:extLst>
              <a:ext uri="{FF2B5EF4-FFF2-40B4-BE49-F238E27FC236}">
                <a16:creationId xmlns:a16="http://schemas.microsoft.com/office/drawing/2014/main" id="{A6D2DA3E-D9D7-414A-9211-2A8C70D2E43B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426000" y="2104737"/>
            <a:ext cx="11340000" cy="37800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9815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BD544BA-77D9-43BC-B9C8-0B000DCBDFD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1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141433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471969-8485-46C8-877E-345DA9A36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000" y="3086796"/>
            <a:ext cx="5148000" cy="1815882"/>
          </a:xfrm>
        </p:spPr>
        <p:txBody>
          <a:bodyPr anchor="ctr"/>
          <a:lstStyle>
            <a:lvl1pPr marL="190500" indent="-190500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FBA1F1-999D-422B-A4D7-E59148D5AF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1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80333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141433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471969-8485-46C8-877E-345DA9A36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12000" y="3086796"/>
            <a:ext cx="5148000" cy="1815882"/>
          </a:xfrm>
        </p:spPr>
        <p:txBody>
          <a:bodyPr anchor="ctr"/>
          <a:lstStyle>
            <a:lvl1pPr marL="190500" indent="-190500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graphique 7">
            <a:extLst>
              <a:ext uri="{FF2B5EF4-FFF2-40B4-BE49-F238E27FC236}">
                <a16:creationId xmlns:a16="http://schemas.microsoft.com/office/drawing/2014/main" id="{027066A5-EEEB-498B-B871-CC4F9DC1BBE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3092C11D-E2D7-48E7-9E4E-E9503EF096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6948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141433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0" name="Espace réservé du graphique 7">
            <a:extLst>
              <a:ext uri="{FF2B5EF4-FFF2-40B4-BE49-F238E27FC236}">
                <a16:creationId xmlns:a16="http://schemas.microsoft.com/office/drawing/2014/main" id="{027066A5-EEEB-498B-B871-CC4F9DC1BBE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3092C11D-E2D7-48E7-9E4E-E9503EF096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1883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graphique 7">
            <a:extLst>
              <a:ext uri="{FF2B5EF4-FFF2-40B4-BE49-F238E27FC236}">
                <a16:creationId xmlns:a16="http://schemas.microsoft.com/office/drawing/2014/main" id="{5A468060-4F75-4376-8EA4-04EB5AFF2958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41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A780AB9C-4101-42A4-9B23-9AECAB8EF8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11941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82224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141433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9E839A4-6BB2-4687-92B5-CCFBF112B4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graphique 7">
            <a:extLst>
              <a:ext uri="{FF2B5EF4-FFF2-40B4-BE49-F238E27FC236}">
                <a16:creationId xmlns:a16="http://schemas.microsoft.com/office/drawing/2014/main" id="{A6D2DA3E-D9D7-414A-9211-2A8C70D2E43B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426000" y="2104737"/>
            <a:ext cx="11340000" cy="1512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graphique 2">
            <a:extLst>
              <a:ext uri="{FF2B5EF4-FFF2-40B4-BE49-F238E27FC236}">
                <a16:creationId xmlns:a16="http://schemas.microsoft.com/office/drawing/2014/main" id="{8F64F353-72C3-4D89-A2D6-54D2E069369E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26000" y="3653378"/>
            <a:ext cx="11340000" cy="2231359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641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que 2">
            <a:extLst>
              <a:ext uri="{FF2B5EF4-FFF2-40B4-BE49-F238E27FC236}">
                <a16:creationId xmlns:a16="http://schemas.microsoft.com/office/drawing/2014/main" id="{A4AE67C0-E44E-4E13-BAA8-D065E6E57F08}"/>
              </a:ext>
            </a:extLst>
          </p:cNvPr>
          <p:cNvSpPr/>
          <p:nvPr/>
        </p:nvSpPr>
        <p:spPr>
          <a:xfrm>
            <a:off x="0" y="0"/>
            <a:ext cx="6203315" cy="6858000"/>
          </a:xfrm>
          <a:custGeom>
            <a:avLst/>
            <a:gdLst>
              <a:gd name="connsiteX0" fmla="*/ 6203315 w 6203315"/>
              <a:gd name="connsiteY0" fmla="*/ 6858000 h 6858000"/>
              <a:gd name="connsiteX1" fmla="*/ 3045460 w 6203315"/>
              <a:gd name="connsiteY1" fmla="*/ 0 h 6858000"/>
              <a:gd name="connsiteX2" fmla="*/ 0 w 6203315"/>
              <a:gd name="connsiteY2" fmla="*/ 0 h 6858000"/>
              <a:gd name="connsiteX3" fmla="*/ 0 w 6203315"/>
              <a:gd name="connsiteY3" fmla="*/ 6858000 h 6858000"/>
              <a:gd name="connsiteX4" fmla="*/ 6203315 w 620331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3315" h="6858000">
                <a:moveTo>
                  <a:pt x="6203315" y="6858000"/>
                </a:moveTo>
                <a:lnTo>
                  <a:pt x="3045460" y="0"/>
                </a:lnTo>
                <a:lnTo>
                  <a:pt x="0" y="0"/>
                </a:lnTo>
                <a:lnTo>
                  <a:pt x="0" y="6858000"/>
                </a:lnTo>
                <a:lnTo>
                  <a:pt x="6203315" y="6858000"/>
                </a:lnTo>
                <a:close/>
              </a:path>
            </a:pathLst>
          </a:custGeom>
          <a:solidFill>
            <a:schemeClr val="accent4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DC103E3-206A-4418-804D-FC8FD6E3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2EEC7-265D-411E-A295-CBD9CDA1B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5663" y="1083468"/>
            <a:ext cx="1987724" cy="1769715"/>
          </a:xfrm>
        </p:spPr>
        <p:txBody>
          <a:bodyPr wrap="none" lIns="0" tIns="0" rIns="0" bIns="0">
            <a:spAutoFit/>
          </a:bodyPr>
          <a:lstStyle>
            <a:lvl1pPr marL="0" indent="0" algn="l">
              <a:buSzPct val="120000"/>
              <a:buFont typeface="Arial" panose="020B0604020202020204" pitchFamily="34" charset="0"/>
              <a:buNone/>
              <a:defRPr sz="11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8FE573F-ED93-4D2E-9057-959FAA5B2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5662" y="2744554"/>
            <a:ext cx="5710237" cy="1624034"/>
          </a:xfrm>
        </p:spPr>
        <p:txBody>
          <a:bodyPr wrap="square" r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315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41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Titre de la partie sur une ou plusieurs lignes</a:t>
            </a:r>
          </a:p>
          <a:p>
            <a:pPr lvl="1"/>
            <a:r>
              <a:rPr lang="fr-FR" dirty="0"/>
              <a:t>Sous titre de la partie sur une ou 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25114D-E29B-4B14-973D-A6FBDA82479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DA8069-8CE8-4A03-BA5F-A088CC61FF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6354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0284E5C-CB17-46E3-83DF-472548E176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3"/>
          <a:stretch/>
        </p:blipFill>
        <p:spPr>
          <a:xfrm>
            <a:off x="0" y="0"/>
            <a:ext cx="8444057" cy="5505463"/>
          </a:xfrm>
          <a:prstGeom prst="rect">
            <a:avLst/>
          </a:prstGeom>
        </p:spPr>
      </p:pic>
      <p:sp>
        <p:nvSpPr>
          <p:cNvPr id="7" name="Graphique 5">
            <a:extLst>
              <a:ext uri="{FF2B5EF4-FFF2-40B4-BE49-F238E27FC236}">
                <a16:creationId xmlns:a16="http://schemas.microsoft.com/office/drawing/2014/main" id="{E30776CE-21F8-4A56-8BBF-678F415AE2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141720 w 12192000"/>
              <a:gd name="connsiteY0" fmla="*/ 0 h 6858000"/>
              <a:gd name="connsiteX1" fmla="*/ 4673600 w 12192000"/>
              <a:gd name="connsiteY1" fmla="*/ 3310255 h 6858000"/>
              <a:gd name="connsiteX2" fmla="*/ 1405255 w 12192000"/>
              <a:gd name="connsiteY2" fmla="*/ 5417185 h 6858000"/>
              <a:gd name="connsiteX3" fmla="*/ 0 w 12192000"/>
              <a:gd name="connsiteY3" fmla="*/ 5126355 h 6858000"/>
              <a:gd name="connsiteX4" fmla="*/ 0 w 12192000"/>
              <a:gd name="connsiteY4" fmla="*/ 6858000 h 6858000"/>
              <a:gd name="connsiteX5" fmla="*/ 12192000 w 12192000"/>
              <a:gd name="connsiteY5" fmla="*/ 6858000 h 6858000"/>
              <a:gd name="connsiteX6" fmla="*/ 12192000 w 12192000"/>
              <a:gd name="connsiteY6" fmla="*/ 0 h 6858000"/>
              <a:gd name="connsiteX7" fmla="*/ 614172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141720" y="0"/>
                </a:moveTo>
                <a:lnTo>
                  <a:pt x="4673600" y="3310255"/>
                </a:lnTo>
                <a:cubicBezTo>
                  <a:pt x="4023360" y="4700905"/>
                  <a:pt x="2718435" y="5402580"/>
                  <a:pt x="1405255" y="5417185"/>
                </a:cubicBezTo>
                <a:cubicBezTo>
                  <a:pt x="925195" y="5412105"/>
                  <a:pt x="446405" y="5314950"/>
                  <a:pt x="0" y="5126355"/>
                </a:cubicBez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lnTo>
                  <a:pt x="6141720" y="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324C30E-9BD8-4F2B-A418-CE6E94A55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4565" y="383522"/>
            <a:ext cx="1254081" cy="300629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2EEC7-265D-411E-A295-CBD9CDA1B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5663" y="1083468"/>
            <a:ext cx="1987724" cy="1769715"/>
          </a:xfrm>
        </p:spPr>
        <p:txBody>
          <a:bodyPr wrap="none" lIns="0" tIns="0" rIns="0" bIns="0">
            <a:spAutoFit/>
          </a:bodyPr>
          <a:lstStyle>
            <a:lvl1pPr marL="0" indent="0" algn="l">
              <a:buSzPct val="120000"/>
              <a:buFont typeface="Arial" panose="020B0604020202020204" pitchFamily="34" charset="0"/>
              <a:buNone/>
              <a:defRPr sz="11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8FE573F-ED93-4D2E-9057-959FAA5B2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5662" y="2744554"/>
            <a:ext cx="5710237" cy="1624034"/>
          </a:xfrm>
        </p:spPr>
        <p:txBody>
          <a:bodyPr wrap="square" r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315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41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Titre de la partie sur une ou plusieurs lignes</a:t>
            </a:r>
          </a:p>
          <a:p>
            <a:pPr lvl="1"/>
            <a:r>
              <a:rPr lang="fr-FR" dirty="0"/>
              <a:t>Sous titre de la partie sur une ou 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18A160-3835-42EC-A212-6BFA53C545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DF0F0E-8EB6-4434-B1A2-9FC628EEF8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203B71-000E-46C5-9309-037FE268B6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que 2">
            <a:extLst>
              <a:ext uri="{FF2B5EF4-FFF2-40B4-BE49-F238E27FC236}">
                <a16:creationId xmlns:a16="http://schemas.microsoft.com/office/drawing/2014/main" id="{A4AE67C0-E44E-4E13-BAA8-D065E6E57F08}"/>
              </a:ext>
            </a:extLst>
          </p:cNvPr>
          <p:cNvSpPr/>
          <p:nvPr/>
        </p:nvSpPr>
        <p:spPr>
          <a:xfrm>
            <a:off x="0" y="0"/>
            <a:ext cx="6203315" cy="6858000"/>
          </a:xfrm>
          <a:custGeom>
            <a:avLst/>
            <a:gdLst>
              <a:gd name="connsiteX0" fmla="*/ 6203315 w 6203315"/>
              <a:gd name="connsiteY0" fmla="*/ 6858000 h 6858000"/>
              <a:gd name="connsiteX1" fmla="*/ 3045460 w 6203315"/>
              <a:gd name="connsiteY1" fmla="*/ 0 h 6858000"/>
              <a:gd name="connsiteX2" fmla="*/ 0 w 6203315"/>
              <a:gd name="connsiteY2" fmla="*/ 0 h 6858000"/>
              <a:gd name="connsiteX3" fmla="*/ 0 w 6203315"/>
              <a:gd name="connsiteY3" fmla="*/ 6858000 h 6858000"/>
              <a:gd name="connsiteX4" fmla="*/ 6203315 w 620331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3315" h="6858000">
                <a:moveTo>
                  <a:pt x="6203315" y="6858000"/>
                </a:moveTo>
                <a:lnTo>
                  <a:pt x="3045460" y="0"/>
                </a:lnTo>
                <a:lnTo>
                  <a:pt x="0" y="0"/>
                </a:lnTo>
                <a:lnTo>
                  <a:pt x="0" y="6858000"/>
                </a:lnTo>
                <a:lnTo>
                  <a:pt x="6203315" y="6858000"/>
                </a:lnTo>
                <a:close/>
              </a:path>
            </a:pathLst>
          </a:custGeom>
          <a:solidFill>
            <a:schemeClr val="accent2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DC103E3-206A-4418-804D-FC8FD6E3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2EEC7-265D-411E-A295-CBD9CDA1B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5663" y="1083468"/>
            <a:ext cx="1987724" cy="1769715"/>
          </a:xfrm>
        </p:spPr>
        <p:txBody>
          <a:bodyPr wrap="none" lIns="0" tIns="0" rIns="0" bIns="0">
            <a:spAutoFit/>
          </a:bodyPr>
          <a:lstStyle>
            <a:lvl1pPr marL="0" indent="0" algn="l">
              <a:buSzPct val="120000"/>
              <a:buFont typeface="Arial" panose="020B0604020202020204" pitchFamily="34" charset="0"/>
              <a:buNone/>
              <a:defRPr sz="11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8FE573F-ED93-4D2E-9057-959FAA5B2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5662" y="2744554"/>
            <a:ext cx="5710237" cy="1624034"/>
          </a:xfrm>
        </p:spPr>
        <p:txBody>
          <a:bodyPr wrap="square" r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315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41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Titre de la partie sur une ou plusieurs lignes</a:t>
            </a:r>
          </a:p>
          <a:p>
            <a:pPr lvl="1"/>
            <a:r>
              <a:rPr lang="fr-FR" dirty="0"/>
              <a:t>Sous titre de la partie sur une ou 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C3F147-5941-4136-BE13-66DB1F0E45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E54789-D2CA-4A0D-A998-899781E460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5002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1538883"/>
          </a:xfrm>
        </p:spPr>
        <p:txBody>
          <a:bodyPr wrap="square">
            <a:sp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01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5400000" cy="1815882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132A6478-C068-412D-AD86-582F4D8943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45899" y="1190625"/>
            <a:ext cx="5400000" cy="1815882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51625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564F40-ECD9-4A24-81CF-8EF849CFAC5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293000" y="1269000"/>
            <a:ext cx="2340000" cy="1620000"/>
          </a:xfr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74743D02-5936-4B68-8C58-9B9E7B4D58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62000" y="5495782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393810F6-6014-44AA-8E0E-1B649E89025E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504000" y="3852541"/>
            <a:ext cx="2340000" cy="1620000"/>
          </a:xfr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125E9437-0B69-4723-877F-8642217A44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7000" y="5495782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B99B56D-5884-4FB9-ADE2-1491E9FEFE7D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7348000" y="3852541"/>
            <a:ext cx="2340000" cy="1620000"/>
          </a:xfr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632BB11D-A52E-41BF-B3FB-CAD97A970C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84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7858EE3F-808C-4E75-B84E-EAFED755D1E6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4926000" y="1269000"/>
            <a:ext cx="2340000" cy="1620000"/>
          </a:xfr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11163DCC-8C58-4279-AC62-2D976207D21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17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60E55CBD-6D01-4678-901D-83E40E8ACFAF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8559000" y="1269000"/>
            <a:ext cx="2340000" cy="1620000"/>
          </a:xfr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</p:spTree>
    <p:extLst>
      <p:ext uri="{BB962C8B-B14F-4D97-AF65-F5344CB8AC3E}">
        <p14:creationId xmlns:p14="http://schemas.microsoft.com/office/powerpoint/2010/main" val="1071366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9FAC92C3-238E-4127-9CB4-AD2CD076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203589EE-EF0B-4593-A98E-F71FF5E0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D5508A2-9E91-44A1-9DD4-551A04D2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4AD589FD-1F47-45C0-B0AB-466BDD72D76A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50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E0CF6F7-694E-43E5-B593-B2A9DE80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837434EA-F55B-4FEC-9DE7-0723CB8E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4AB306-3662-45EA-8A15-8A80CB0B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04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9E839A4-6BB2-4687-92B5-CCFBF112B4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graphique 7">
            <a:extLst>
              <a:ext uri="{FF2B5EF4-FFF2-40B4-BE49-F238E27FC236}">
                <a16:creationId xmlns:a16="http://schemas.microsoft.com/office/drawing/2014/main" id="{A6D2DA3E-D9D7-414A-9211-2A8C70D2E43B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426000" y="2104737"/>
            <a:ext cx="11340000" cy="37800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4564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BD544BA-77D9-43BC-B9C8-0B000DCBDFD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1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471969-8485-46C8-877E-345DA9A36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000" y="3086796"/>
            <a:ext cx="5148000" cy="1815882"/>
          </a:xfrm>
        </p:spPr>
        <p:txBody>
          <a:bodyPr anchor="ctr"/>
          <a:lstStyle>
            <a:lvl1pPr marL="190500" indent="-190500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FBA1F1-999D-422B-A4D7-E59148D5AF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1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7315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471969-8485-46C8-877E-345DA9A36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12000" y="3086796"/>
            <a:ext cx="5148000" cy="1815882"/>
          </a:xfrm>
        </p:spPr>
        <p:txBody>
          <a:bodyPr anchor="ctr"/>
          <a:lstStyle>
            <a:lvl1pPr marL="190500" indent="-190500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graphique 7">
            <a:extLst>
              <a:ext uri="{FF2B5EF4-FFF2-40B4-BE49-F238E27FC236}">
                <a16:creationId xmlns:a16="http://schemas.microsoft.com/office/drawing/2014/main" id="{027066A5-EEEB-498B-B871-CC4F9DC1BBE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3092C11D-E2D7-48E7-9E4E-E9503EF096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72636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0" name="Espace réservé du graphique 7">
            <a:extLst>
              <a:ext uri="{FF2B5EF4-FFF2-40B4-BE49-F238E27FC236}">
                <a16:creationId xmlns:a16="http://schemas.microsoft.com/office/drawing/2014/main" id="{027066A5-EEEB-498B-B871-CC4F9DC1BBE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3092C11D-E2D7-48E7-9E4E-E9503EF096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1883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graphique 7">
            <a:extLst>
              <a:ext uri="{FF2B5EF4-FFF2-40B4-BE49-F238E27FC236}">
                <a16:creationId xmlns:a16="http://schemas.microsoft.com/office/drawing/2014/main" id="{5A468060-4F75-4376-8EA4-04EB5AFF2958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41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A780AB9C-4101-42A4-9B23-9AECAB8EF8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11941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5655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9E839A4-6BB2-4687-92B5-CCFBF112B4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graphique 7">
            <a:extLst>
              <a:ext uri="{FF2B5EF4-FFF2-40B4-BE49-F238E27FC236}">
                <a16:creationId xmlns:a16="http://schemas.microsoft.com/office/drawing/2014/main" id="{A6D2DA3E-D9D7-414A-9211-2A8C70D2E43B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426000" y="2104737"/>
            <a:ext cx="11340000" cy="1512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graphique 2">
            <a:extLst>
              <a:ext uri="{FF2B5EF4-FFF2-40B4-BE49-F238E27FC236}">
                <a16:creationId xmlns:a16="http://schemas.microsoft.com/office/drawing/2014/main" id="{8F64F353-72C3-4D89-A2D6-54D2E069369E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26000" y="3653378"/>
            <a:ext cx="11340000" cy="2231359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27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8C7E37B2-79C2-4E11-BE3D-82D2733E3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/>
          <a:stretch/>
        </p:blipFill>
        <p:spPr>
          <a:xfrm>
            <a:off x="0" y="-2098"/>
            <a:ext cx="7798972" cy="5493303"/>
          </a:xfrm>
          <a:prstGeom prst="rect">
            <a:avLst/>
          </a:prstGeom>
        </p:spPr>
      </p:pic>
      <p:sp>
        <p:nvSpPr>
          <p:cNvPr id="7" name="Graphique 5">
            <a:extLst>
              <a:ext uri="{FF2B5EF4-FFF2-40B4-BE49-F238E27FC236}">
                <a16:creationId xmlns:a16="http://schemas.microsoft.com/office/drawing/2014/main" id="{E30776CE-21F8-4A56-8BBF-678F415AE2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141720 w 12192000"/>
              <a:gd name="connsiteY0" fmla="*/ 0 h 6858000"/>
              <a:gd name="connsiteX1" fmla="*/ 4673600 w 12192000"/>
              <a:gd name="connsiteY1" fmla="*/ 3310255 h 6858000"/>
              <a:gd name="connsiteX2" fmla="*/ 1405255 w 12192000"/>
              <a:gd name="connsiteY2" fmla="*/ 5417185 h 6858000"/>
              <a:gd name="connsiteX3" fmla="*/ 0 w 12192000"/>
              <a:gd name="connsiteY3" fmla="*/ 5126355 h 6858000"/>
              <a:gd name="connsiteX4" fmla="*/ 0 w 12192000"/>
              <a:gd name="connsiteY4" fmla="*/ 6858000 h 6858000"/>
              <a:gd name="connsiteX5" fmla="*/ 12192000 w 12192000"/>
              <a:gd name="connsiteY5" fmla="*/ 6858000 h 6858000"/>
              <a:gd name="connsiteX6" fmla="*/ 12192000 w 12192000"/>
              <a:gd name="connsiteY6" fmla="*/ 0 h 6858000"/>
              <a:gd name="connsiteX7" fmla="*/ 614172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141720" y="0"/>
                </a:moveTo>
                <a:lnTo>
                  <a:pt x="4673600" y="3310255"/>
                </a:lnTo>
                <a:cubicBezTo>
                  <a:pt x="4023360" y="4700905"/>
                  <a:pt x="2718435" y="5402580"/>
                  <a:pt x="1405255" y="5417185"/>
                </a:cubicBezTo>
                <a:cubicBezTo>
                  <a:pt x="925195" y="5412105"/>
                  <a:pt x="446405" y="5314950"/>
                  <a:pt x="0" y="5126355"/>
                </a:cubicBez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lnTo>
                  <a:pt x="6141720" y="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DC103E3-206A-4418-804D-FC8FD6E3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324C30E-9BD8-4F2B-A418-CE6E94A55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4565" y="383522"/>
            <a:ext cx="1254081" cy="300629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2EEC7-265D-411E-A295-CBD9CDA1B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5663" y="1083468"/>
            <a:ext cx="1987724" cy="1769715"/>
          </a:xfrm>
        </p:spPr>
        <p:txBody>
          <a:bodyPr wrap="none" lIns="0" tIns="0" rIns="0" bIns="0">
            <a:spAutoFit/>
          </a:bodyPr>
          <a:lstStyle>
            <a:lvl1pPr marL="0" indent="0" algn="l">
              <a:buSzPct val="120000"/>
              <a:buFont typeface="Arial" panose="020B0604020202020204" pitchFamily="34" charset="0"/>
              <a:buNone/>
              <a:defRPr sz="11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8FE573F-ED93-4D2E-9057-959FAA5B2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5662" y="2744554"/>
            <a:ext cx="5710237" cy="1624034"/>
          </a:xfrm>
        </p:spPr>
        <p:txBody>
          <a:bodyPr wrap="square" r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315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41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Titre de la partie sur une ou plusieurs lignes</a:t>
            </a:r>
          </a:p>
          <a:p>
            <a:pPr lvl="1"/>
            <a:r>
              <a:rPr lang="fr-FR" dirty="0"/>
              <a:t>Sous titre de la partie sur une ou 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D58A58-7A0D-4DEC-B866-971341266DB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AC8454-42EE-414A-B659-7BB0E9858B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7727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que 2">
            <a:extLst>
              <a:ext uri="{FF2B5EF4-FFF2-40B4-BE49-F238E27FC236}">
                <a16:creationId xmlns:a16="http://schemas.microsoft.com/office/drawing/2014/main" id="{A4AE67C0-E44E-4E13-BAA8-D065E6E57F08}"/>
              </a:ext>
            </a:extLst>
          </p:cNvPr>
          <p:cNvSpPr/>
          <p:nvPr/>
        </p:nvSpPr>
        <p:spPr>
          <a:xfrm>
            <a:off x="0" y="0"/>
            <a:ext cx="6203315" cy="6858000"/>
          </a:xfrm>
          <a:custGeom>
            <a:avLst/>
            <a:gdLst>
              <a:gd name="connsiteX0" fmla="*/ 6203315 w 6203315"/>
              <a:gd name="connsiteY0" fmla="*/ 6858000 h 6858000"/>
              <a:gd name="connsiteX1" fmla="*/ 3045460 w 6203315"/>
              <a:gd name="connsiteY1" fmla="*/ 0 h 6858000"/>
              <a:gd name="connsiteX2" fmla="*/ 0 w 6203315"/>
              <a:gd name="connsiteY2" fmla="*/ 0 h 6858000"/>
              <a:gd name="connsiteX3" fmla="*/ 0 w 6203315"/>
              <a:gd name="connsiteY3" fmla="*/ 6858000 h 6858000"/>
              <a:gd name="connsiteX4" fmla="*/ 6203315 w 620331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3315" h="6858000">
                <a:moveTo>
                  <a:pt x="6203315" y="6858000"/>
                </a:moveTo>
                <a:lnTo>
                  <a:pt x="3045460" y="0"/>
                </a:lnTo>
                <a:lnTo>
                  <a:pt x="0" y="0"/>
                </a:lnTo>
                <a:lnTo>
                  <a:pt x="0" y="6858000"/>
                </a:lnTo>
                <a:lnTo>
                  <a:pt x="6203315" y="6858000"/>
                </a:lnTo>
                <a:close/>
              </a:path>
            </a:pathLst>
          </a:custGeom>
          <a:solidFill>
            <a:schemeClr val="accent3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DC103E3-206A-4418-804D-FC8FD6E3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2EEC7-265D-411E-A295-CBD9CDA1B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5663" y="1083468"/>
            <a:ext cx="1987724" cy="1769715"/>
          </a:xfrm>
        </p:spPr>
        <p:txBody>
          <a:bodyPr wrap="none" lIns="0" tIns="0" rIns="0" bIns="0">
            <a:spAutoFit/>
          </a:bodyPr>
          <a:lstStyle>
            <a:lvl1pPr marL="0" indent="0" algn="l">
              <a:buSzPct val="120000"/>
              <a:buFont typeface="Arial" panose="020B0604020202020204" pitchFamily="34" charset="0"/>
              <a:buNone/>
              <a:defRPr sz="11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8FE573F-ED93-4D2E-9057-959FAA5B2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5662" y="2744554"/>
            <a:ext cx="5710237" cy="1624034"/>
          </a:xfrm>
        </p:spPr>
        <p:txBody>
          <a:bodyPr wrap="square" r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315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41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Titre de la partie sur une ou plusieurs lignes</a:t>
            </a:r>
          </a:p>
          <a:p>
            <a:pPr lvl="1"/>
            <a:r>
              <a:rPr lang="fr-FR" dirty="0"/>
              <a:t>Sous titre de la partie sur une ou 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219E87-4061-40B3-B325-D72AAF6CA51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DEB341-5057-414C-A730-0529374B61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175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AE12E06-75F7-442C-BAFB-4C14D57605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3" y="0"/>
            <a:ext cx="8249949" cy="5499966"/>
          </a:xfrm>
          <a:prstGeom prst="rect">
            <a:avLst/>
          </a:prstGeom>
        </p:spPr>
      </p:pic>
      <p:sp>
        <p:nvSpPr>
          <p:cNvPr id="7" name="Graphique 5">
            <a:extLst>
              <a:ext uri="{FF2B5EF4-FFF2-40B4-BE49-F238E27FC236}">
                <a16:creationId xmlns:a16="http://schemas.microsoft.com/office/drawing/2014/main" id="{E30776CE-21F8-4A56-8BBF-678F415AE2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141720 w 12192000"/>
              <a:gd name="connsiteY0" fmla="*/ 0 h 6858000"/>
              <a:gd name="connsiteX1" fmla="*/ 4673600 w 12192000"/>
              <a:gd name="connsiteY1" fmla="*/ 3310255 h 6858000"/>
              <a:gd name="connsiteX2" fmla="*/ 1405255 w 12192000"/>
              <a:gd name="connsiteY2" fmla="*/ 5417185 h 6858000"/>
              <a:gd name="connsiteX3" fmla="*/ 0 w 12192000"/>
              <a:gd name="connsiteY3" fmla="*/ 5126355 h 6858000"/>
              <a:gd name="connsiteX4" fmla="*/ 0 w 12192000"/>
              <a:gd name="connsiteY4" fmla="*/ 6858000 h 6858000"/>
              <a:gd name="connsiteX5" fmla="*/ 12192000 w 12192000"/>
              <a:gd name="connsiteY5" fmla="*/ 6858000 h 6858000"/>
              <a:gd name="connsiteX6" fmla="*/ 12192000 w 12192000"/>
              <a:gd name="connsiteY6" fmla="*/ 0 h 6858000"/>
              <a:gd name="connsiteX7" fmla="*/ 614172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141720" y="0"/>
                </a:moveTo>
                <a:lnTo>
                  <a:pt x="4673600" y="3310255"/>
                </a:lnTo>
                <a:cubicBezTo>
                  <a:pt x="4023360" y="4700905"/>
                  <a:pt x="2718435" y="5402580"/>
                  <a:pt x="1405255" y="5417185"/>
                </a:cubicBezTo>
                <a:cubicBezTo>
                  <a:pt x="925195" y="5412105"/>
                  <a:pt x="446405" y="5314950"/>
                  <a:pt x="0" y="5126355"/>
                </a:cubicBez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lnTo>
                  <a:pt x="6141720" y="0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DC103E3-206A-4418-804D-FC8FD6E3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324C30E-9BD8-4F2B-A418-CE6E94A55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4565" y="383522"/>
            <a:ext cx="1254081" cy="300629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2EEC7-265D-411E-A295-CBD9CDA1B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5663" y="1083468"/>
            <a:ext cx="1987724" cy="1769715"/>
          </a:xfrm>
        </p:spPr>
        <p:txBody>
          <a:bodyPr wrap="none" lIns="0" tIns="0" rIns="0" bIns="0">
            <a:spAutoFit/>
          </a:bodyPr>
          <a:lstStyle>
            <a:lvl1pPr marL="0" indent="0" algn="l">
              <a:buSzPct val="120000"/>
              <a:buFont typeface="Arial" panose="020B0604020202020204" pitchFamily="34" charset="0"/>
              <a:buNone/>
              <a:defRPr sz="11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8FE573F-ED93-4D2E-9057-959FAA5B2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5662" y="2744554"/>
            <a:ext cx="5710237" cy="1624034"/>
          </a:xfrm>
        </p:spPr>
        <p:txBody>
          <a:bodyPr wrap="square" r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315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41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Titre de la partie sur une ou plusieurs lignes</a:t>
            </a:r>
          </a:p>
          <a:p>
            <a:pPr lvl="1"/>
            <a:r>
              <a:rPr lang="fr-FR" dirty="0"/>
              <a:t>Sous titre de la partie sur une ou 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74DA592-FB6C-4585-9385-0BA9D0AC5AB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791177-3DAB-4AAF-8DF0-3B8A12B68C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8159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1538883"/>
          </a:xfrm>
        </p:spPr>
        <p:txBody>
          <a:bodyPr wrap="square">
            <a:sp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86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5400000" cy="1815882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132A6478-C068-412D-AD86-582F4D8943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45899" y="1190625"/>
            <a:ext cx="5400000" cy="1815882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92270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564F40-ECD9-4A24-81CF-8EF849CFAC5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293000" y="1269000"/>
            <a:ext cx="2340000" cy="1620000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74743D02-5936-4B68-8C58-9B9E7B4D58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62000" y="5495782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393810F6-6014-44AA-8E0E-1B649E89025E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504000" y="3852541"/>
            <a:ext cx="2340000" cy="1620000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125E9437-0B69-4723-877F-8642217A44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7000" y="5495782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B99B56D-5884-4FB9-ADE2-1491E9FEFE7D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7348000" y="3852541"/>
            <a:ext cx="2340000" cy="1620000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632BB11D-A52E-41BF-B3FB-CAD97A970C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84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7858EE3F-808C-4E75-B84E-EAFED755D1E6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4926000" y="1269000"/>
            <a:ext cx="2340000" cy="1620000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11163DCC-8C58-4279-AC62-2D976207D21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17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60E55CBD-6D01-4678-901D-83E40E8ACFAF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8559000" y="1269000"/>
            <a:ext cx="2340000" cy="1620000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</p:spTree>
    <p:extLst>
      <p:ext uri="{BB962C8B-B14F-4D97-AF65-F5344CB8AC3E}">
        <p14:creationId xmlns:p14="http://schemas.microsoft.com/office/powerpoint/2010/main" val="41073330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9FAC92C3-238E-4127-9CB4-AD2CD076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203589EE-EF0B-4593-A98E-F71FF5E0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D5508A2-9E91-44A1-9DD4-551A04D2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4AD589FD-1F47-45C0-B0AB-466BDD72D76A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22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E0CF6F7-694E-43E5-B593-B2A9DE80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837434EA-F55B-4FEC-9DE7-0723CB8E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4AB306-3662-45EA-8A15-8A80CB0B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844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9E839A4-6BB2-4687-92B5-CCFBF112B4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graphique 7">
            <a:extLst>
              <a:ext uri="{FF2B5EF4-FFF2-40B4-BE49-F238E27FC236}">
                <a16:creationId xmlns:a16="http://schemas.microsoft.com/office/drawing/2014/main" id="{A6D2DA3E-D9D7-414A-9211-2A8C70D2E43B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426000" y="2104737"/>
            <a:ext cx="11340000" cy="37800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856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BD544BA-77D9-43BC-B9C8-0B000DCBDFD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1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471969-8485-46C8-877E-345DA9A36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000" y="3086796"/>
            <a:ext cx="5148000" cy="1815882"/>
          </a:xfrm>
        </p:spPr>
        <p:txBody>
          <a:bodyPr anchor="ctr"/>
          <a:lstStyle>
            <a:lvl1pPr marL="190500" indent="-190500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FBA1F1-999D-422B-A4D7-E59148D5AF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1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1708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471969-8485-46C8-877E-345DA9A36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12000" y="3086796"/>
            <a:ext cx="5148000" cy="1815882"/>
          </a:xfrm>
        </p:spPr>
        <p:txBody>
          <a:bodyPr anchor="ctr"/>
          <a:lstStyle>
            <a:lvl1pPr marL="190500" indent="-190500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graphique 7">
            <a:extLst>
              <a:ext uri="{FF2B5EF4-FFF2-40B4-BE49-F238E27FC236}">
                <a16:creationId xmlns:a16="http://schemas.microsoft.com/office/drawing/2014/main" id="{027066A5-EEEB-498B-B871-CC4F9DC1BBE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3092C11D-E2D7-48E7-9E4E-E9503EF096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5093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1538883"/>
          </a:xfrm>
        </p:spPr>
        <p:txBody>
          <a:bodyPr wrap="square">
            <a:sp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125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0" name="Espace réservé du graphique 7">
            <a:extLst>
              <a:ext uri="{FF2B5EF4-FFF2-40B4-BE49-F238E27FC236}">
                <a16:creationId xmlns:a16="http://schemas.microsoft.com/office/drawing/2014/main" id="{027066A5-EEEB-498B-B871-CC4F9DC1BBE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3092C11D-E2D7-48E7-9E4E-E9503EF096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1883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graphique 7">
            <a:extLst>
              <a:ext uri="{FF2B5EF4-FFF2-40B4-BE49-F238E27FC236}">
                <a16:creationId xmlns:a16="http://schemas.microsoft.com/office/drawing/2014/main" id="{5A468060-4F75-4376-8EA4-04EB5AFF2958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41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A780AB9C-4101-42A4-9B23-9AECAB8EF8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11941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373983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9E839A4-6BB2-4687-92B5-CCFBF112B4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graphique 7">
            <a:extLst>
              <a:ext uri="{FF2B5EF4-FFF2-40B4-BE49-F238E27FC236}">
                <a16:creationId xmlns:a16="http://schemas.microsoft.com/office/drawing/2014/main" id="{A6D2DA3E-D9D7-414A-9211-2A8C70D2E43B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426000" y="2104737"/>
            <a:ext cx="11340000" cy="1512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graphique 2">
            <a:extLst>
              <a:ext uri="{FF2B5EF4-FFF2-40B4-BE49-F238E27FC236}">
                <a16:creationId xmlns:a16="http://schemas.microsoft.com/office/drawing/2014/main" id="{8F64F353-72C3-4D89-A2D6-54D2E069369E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26000" y="3653378"/>
            <a:ext cx="11340000" cy="2231359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7139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51D9E9A-1F42-4071-B159-ED386E5998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67ADC3-2460-4BEF-BF30-E05BF800C9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100" y="3441825"/>
            <a:ext cx="6117936" cy="436273"/>
          </a:xfrm>
        </p:spPr>
        <p:txBody>
          <a:bodyPr wrap="square" anchor="b">
            <a:spAutoFit/>
          </a:bodyPr>
          <a:lstStyle>
            <a:lvl1pPr algn="l">
              <a:defRPr sz="315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4648A5-B2EF-46C6-96BF-4E95CB8CD0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6100" y="3889613"/>
            <a:ext cx="6117936" cy="461665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DFDEE89-C445-4A05-A95F-AD6D4B89FA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10" y="636416"/>
            <a:ext cx="1923415" cy="630704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7E47E49-1B04-4478-AEFE-164076197C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1979100"/>
            <a:ext cx="6117936" cy="461665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>
              <a:defRPr sz="2400" cap="none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fr-FR" dirty="0"/>
              <a:t>SUR TITRE</a:t>
            </a:r>
          </a:p>
        </p:txBody>
      </p:sp>
    </p:spTree>
    <p:extLst>
      <p:ext uri="{BB962C8B-B14F-4D97-AF65-F5344CB8AC3E}">
        <p14:creationId xmlns:p14="http://schemas.microsoft.com/office/powerpoint/2010/main" val="1268894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que 2">
            <a:extLst>
              <a:ext uri="{FF2B5EF4-FFF2-40B4-BE49-F238E27FC236}">
                <a16:creationId xmlns:a16="http://schemas.microsoft.com/office/drawing/2014/main" id="{A4AE67C0-E44E-4E13-BAA8-D065E6E57F08}"/>
              </a:ext>
            </a:extLst>
          </p:cNvPr>
          <p:cNvSpPr/>
          <p:nvPr/>
        </p:nvSpPr>
        <p:spPr>
          <a:xfrm>
            <a:off x="0" y="0"/>
            <a:ext cx="6203315" cy="6858000"/>
          </a:xfrm>
          <a:custGeom>
            <a:avLst/>
            <a:gdLst>
              <a:gd name="connsiteX0" fmla="*/ 6203315 w 6203315"/>
              <a:gd name="connsiteY0" fmla="*/ 6858000 h 6858000"/>
              <a:gd name="connsiteX1" fmla="*/ 3045460 w 6203315"/>
              <a:gd name="connsiteY1" fmla="*/ 0 h 6858000"/>
              <a:gd name="connsiteX2" fmla="*/ 0 w 6203315"/>
              <a:gd name="connsiteY2" fmla="*/ 0 h 6858000"/>
              <a:gd name="connsiteX3" fmla="*/ 0 w 6203315"/>
              <a:gd name="connsiteY3" fmla="*/ 6858000 h 6858000"/>
              <a:gd name="connsiteX4" fmla="*/ 6203315 w 620331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3315" h="6858000">
                <a:moveTo>
                  <a:pt x="6203315" y="6858000"/>
                </a:moveTo>
                <a:lnTo>
                  <a:pt x="3045460" y="0"/>
                </a:lnTo>
                <a:lnTo>
                  <a:pt x="0" y="0"/>
                </a:lnTo>
                <a:lnTo>
                  <a:pt x="0" y="6858000"/>
                </a:lnTo>
                <a:lnTo>
                  <a:pt x="6203315" y="6858000"/>
                </a:lnTo>
                <a:close/>
              </a:path>
            </a:pathLst>
          </a:custGeom>
          <a:solidFill>
            <a:srgbClr val="EDFF2B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DC103E3-206A-4418-804D-FC8FD6E3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2EEC7-265D-411E-A295-CBD9CDA1B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5663" y="1083468"/>
            <a:ext cx="1987724" cy="1769715"/>
          </a:xfrm>
        </p:spPr>
        <p:txBody>
          <a:bodyPr wrap="none" lIns="0" tIns="0" rIns="0" bIns="0">
            <a:spAutoFit/>
          </a:bodyPr>
          <a:lstStyle>
            <a:lvl1pPr marL="0" indent="0" algn="l">
              <a:buSzPct val="120000"/>
              <a:buFont typeface="Arial" panose="020B0604020202020204" pitchFamily="34" charset="0"/>
              <a:buNone/>
              <a:defRPr sz="11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8FE573F-ED93-4D2E-9057-959FAA5B2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5662" y="2744554"/>
            <a:ext cx="5710237" cy="1624034"/>
          </a:xfrm>
        </p:spPr>
        <p:txBody>
          <a:bodyPr wrap="square" r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315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41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Titre de la partie sur une ou plusieurs lignes</a:t>
            </a:r>
          </a:p>
          <a:p>
            <a:pPr lvl="1"/>
            <a:r>
              <a:rPr lang="fr-FR" dirty="0"/>
              <a:t>Sous titre de la partie sur une ou 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90E99B7-AC72-4E5B-A491-6D6AE44DA7E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955770-BC3F-4EFB-BD1A-9A5EB67FA1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2322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02B7571-5D0A-4819-9933-E37742C74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3"/>
          <a:stretch/>
        </p:blipFill>
        <p:spPr>
          <a:xfrm>
            <a:off x="0" y="-8178"/>
            <a:ext cx="8444057" cy="5505463"/>
          </a:xfrm>
          <a:prstGeom prst="rect">
            <a:avLst/>
          </a:prstGeom>
        </p:spPr>
      </p:pic>
      <p:sp>
        <p:nvSpPr>
          <p:cNvPr id="7" name="Graphique 5">
            <a:extLst>
              <a:ext uri="{FF2B5EF4-FFF2-40B4-BE49-F238E27FC236}">
                <a16:creationId xmlns:a16="http://schemas.microsoft.com/office/drawing/2014/main" id="{E30776CE-21F8-4A56-8BBF-678F415AE2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141720 w 12192000"/>
              <a:gd name="connsiteY0" fmla="*/ 0 h 6858000"/>
              <a:gd name="connsiteX1" fmla="*/ 4673600 w 12192000"/>
              <a:gd name="connsiteY1" fmla="*/ 3310255 h 6858000"/>
              <a:gd name="connsiteX2" fmla="*/ 1405255 w 12192000"/>
              <a:gd name="connsiteY2" fmla="*/ 5417185 h 6858000"/>
              <a:gd name="connsiteX3" fmla="*/ 0 w 12192000"/>
              <a:gd name="connsiteY3" fmla="*/ 5126355 h 6858000"/>
              <a:gd name="connsiteX4" fmla="*/ 0 w 12192000"/>
              <a:gd name="connsiteY4" fmla="*/ 6858000 h 6858000"/>
              <a:gd name="connsiteX5" fmla="*/ 12192000 w 12192000"/>
              <a:gd name="connsiteY5" fmla="*/ 6858000 h 6858000"/>
              <a:gd name="connsiteX6" fmla="*/ 12192000 w 12192000"/>
              <a:gd name="connsiteY6" fmla="*/ 0 h 6858000"/>
              <a:gd name="connsiteX7" fmla="*/ 614172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141720" y="0"/>
                </a:moveTo>
                <a:lnTo>
                  <a:pt x="4673600" y="3310255"/>
                </a:lnTo>
                <a:cubicBezTo>
                  <a:pt x="4023360" y="4700905"/>
                  <a:pt x="2718435" y="5402580"/>
                  <a:pt x="1405255" y="5417185"/>
                </a:cubicBezTo>
                <a:cubicBezTo>
                  <a:pt x="925195" y="5412105"/>
                  <a:pt x="446405" y="5314950"/>
                  <a:pt x="0" y="5126355"/>
                </a:cubicBez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lnTo>
                  <a:pt x="6141720" y="0"/>
                </a:lnTo>
                <a:close/>
              </a:path>
            </a:pathLst>
          </a:custGeom>
          <a:solidFill>
            <a:srgbClr val="EDFF2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DC103E3-206A-4418-804D-FC8FD6E3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324C30E-9BD8-4F2B-A418-CE6E94A55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4565" y="383522"/>
            <a:ext cx="1254081" cy="300629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2EEC7-265D-411E-A295-CBD9CDA1B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5663" y="1083468"/>
            <a:ext cx="1987724" cy="1769715"/>
          </a:xfrm>
        </p:spPr>
        <p:txBody>
          <a:bodyPr wrap="none" lIns="0" tIns="0" rIns="0" bIns="0">
            <a:spAutoFit/>
          </a:bodyPr>
          <a:lstStyle>
            <a:lvl1pPr marL="0" indent="0" algn="l">
              <a:buSzPct val="120000"/>
              <a:buFont typeface="Arial" panose="020B0604020202020204" pitchFamily="34" charset="0"/>
              <a:buNone/>
              <a:defRPr sz="11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8FE573F-ED93-4D2E-9057-959FAA5B2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5662" y="2744554"/>
            <a:ext cx="5710237" cy="1624034"/>
          </a:xfrm>
        </p:spPr>
        <p:txBody>
          <a:bodyPr wrap="square" r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315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41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Titre de la partie sur une ou plusieurs lignes</a:t>
            </a:r>
          </a:p>
          <a:p>
            <a:pPr lvl="1"/>
            <a:r>
              <a:rPr lang="fr-FR" dirty="0"/>
              <a:t>Sous titre de la partie sur une ou 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38ABFF-991E-47D0-A5A0-B2FCD1C873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A2CEFC-90F2-4278-8839-2B71221A28E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35030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1538883"/>
          </a:xfrm>
        </p:spPr>
        <p:txBody>
          <a:bodyPr wrap="square">
            <a:sp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EDFF2B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52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5400000" cy="1815882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EDFF2B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132A6478-C068-412D-AD86-582F4D8943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45899" y="1190625"/>
            <a:ext cx="5400000" cy="1815882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30082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EDFF2B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564F40-ECD9-4A24-81CF-8EF849CFAC5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293000" y="1269000"/>
            <a:ext cx="2340000" cy="1620000"/>
          </a:xfrm>
          <a:solidFill>
            <a:srgbClr val="EDFF2B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74743D02-5936-4B68-8C58-9B9E7B4D58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62000" y="5495782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393810F6-6014-44AA-8E0E-1B649E89025E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504000" y="3852541"/>
            <a:ext cx="2340000" cy="1620000"/>
          </a:xfrm>
          <a:solidFill>
            <a:srgbClr val="EDFF2B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125E9437-0B69-4723-877F-8642217A44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7000" y="5495782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B99B56D-5884-4FB9-ADE2-1491E9FEFE7D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7348000" y="3852541"/>
            <a:ext cx="2340000" cy="1620000"/>
          </a:xfrm>
          <a:solidFill>
            <a:srgbClr val="EDFF2B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632BB11D-A52E-41BF-B3FB-CAD97A970C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84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7858EE3F-808C-4E75-B84E-EAFED755D1E6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4926000" y="1269000"/>
            <a:ext cx="2340000" cy="1620000"/>
          </a:xfrm>
          <a:solidFill>
            <a:srgbClr val="EDFF2B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11163DCC-8C58-4279-AC62-2D976207D21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17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60E55CBD-6D01-4678-901D-83E40E8ACFAF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8559000" y="1269000"/>
            <a:ext cx="2340000" cy="1620000"/>
          </a:xfrm>
          <a:solidFill>
            <a:srgbClr val="EDFF2B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</p:spTree>
    <p:extLst>
      <p:ext uri="{BB962C8B-B14F-4D97-AF65-F5344CB8AC3E}">
        <p14:creationId xmlns:p14="http://schemas.microsoft.com/office/powerpoint/2010/main" val="30417435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9FAC92C3-238E-4127-9CB4-AD2CD076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203589EE-EF0B-4593-A98E-F71FF5E0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D5508A2-9E91-44A1-9DD4-551A04D2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4AD589FD-1F47-45C0-B0AB-466BDD72D76A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EDFF2B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80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E0CF6F7-694E-43E5-B593-B2A9DE80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837434EA-F55B-4FEC-9DE7-0723CB8E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4AB306-3662-45EA-8A15-8A80CB0B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2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5400000" cy="1815882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132A6478-C068-412D-AD86-582F4D8943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45899" y="1190625"/>
            <a:ext cx="5400000" cy="1815882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401355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EDFF2B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9E839A4-6BB2-4687-92B5-CCFBF112B4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graphique 7">
            <a:extLst>
              <a:ext uri="{FF2B5EF4-FFF2-40B4-BE49-F238E27FC236}">
                <a16:creationId xmlns:a16="http://schemas.microsoft.com/office/drawing/2014/main" id="{A6D2DA3E-D9D7-414A-9211-2A8C70D2E43B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426000" y="2104737"/>
            <a:ext cx="11340000" cy="37800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6862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BD544BA-77D9-43BC-B9C8-0B000DCBDFD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1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EDFF2B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471969-8485-46C8-877E-345DA9A36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000" y="3086796"/>
            <a:ext cx="5148000" cy="1815882"/>
          </a:xfrm>
        </p:spPr>
        <p:txBody>
          <a:bodyPr anchor="ctr"/>
          <a:lstStyle>
            <a:lvl1pPr marL="190500" indent="-190500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FBA1F1-999D-422B-A4D7-E59148D5AF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1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299244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EDFF2B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471969-8485-46C8-877E-345DA9A36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12000" y="3086796"/>
            <a:ext cx="5148000" cy="1815882"/>
          </a:xfrm>
        </p:spPr>
        <p:txBody>
          <a:bodyPr anchor="ctr"/>
          <a:lstStyle>
            <a:lvl1pPr marL="190500" indent="-190500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graphique 7">
            <a:extLst>
              <a:ext uri="{FF2B5EF4-FFF2-40B4-BE49-F238E27FC236}">
                <a16:creationId xmlns:a16="http://schemas.microsoft.com/office/drawing/2014/main" id="{027066A5-EEEB-498B-B871-CC4F9DC1BBE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3092C11D-E2D7-48E7-9E4E-E9503EF096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88393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EDFF2B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0" name="Espace réservé du graphique 7">
            <a:extLst>
              <a:ext uri="{FF2B5EF4-FFF2-40B4-BE49-F238E27FC236}">
                <a16:creationId xmlns:a16="http://schemas.microsoft.com/office/drawing/2014/main" id="{027066A5-EEEB-498B-B871-CC4F9DC1BBE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3092C11D-E2D7-48E7-9E4E-E9503EF096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1883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graphique 7">
            <a:extLst>
              <a:ext uri="{FF2B5EF4-FFF2-40B4-BE49-F238E27FC236}">
                <a16:creationId xmlns:a16="http://schemas.microsoft.com/office/drawing/2014/main" id="{5A468060-4F75-4376-8EA4-04EB5AFF2958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41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A780AB9C-4101-42A4-9B23-9AECAB8EF8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11941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994019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EDFF2B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9E839A4-6BB2-4687-92B5-CCFBF112B4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graphique 7">
            <a:extLst>
              <a:ext uri="{FF2B5EF4-FFF2-40B4-BE49-F238E27FC236}">
                <a16:creationId xmlns:a16="http://schemas.microsoft.com/office/drawing/2014/main" id="{A6D2DA3E-D9D7-414A-9211-2A8C70D2E43B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426000" y="2104737"/>
            <a:ext cx="11340000" cy="1512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graphique 2">
            <a:extLst>
              <a:ext uri="{FF2B5EF4-FFF2-40B4-BE49-F238E27FC236}">
                <a16:creationId xmlns:a16="http://schemas.microsoft.com/office/drawing/2014/main" id="{8F64F353-72C3-4D89-A2D6-54D2E069369E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26000" y="3653378"/>
            <a:ext cx="11340000" cy="2231359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1586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que 2">
            <a:extLst>
              <a:ext uri="{FF2B5EF4-FFF2-40B4-BE49-F238E27FC236}">
                <a16:creationId xmlns:a16="http://schemas.microsoft.com/office/drawing/2014/main" id="{A4AE67C0-E44E-4E13-BAA8-D065E6E57F08}"/>
              </a:ext>
            </a:extLst>
          </p:cNvPr>
          <p:cNvSpPr/>
          <p:nvPr/>
        </p:nvSpPr>
        <p:spPr>
          <a:xfrm>
            <a:off x="0" y="0"/>
            <a:ext cx="6203315" cy="6858000"/>
          </a:xfrm>
          <a:custGeom>
            <a:avLst/>
            <a:gdLst>
              <a:gd name="connsiteX0" fmla="*/ 6203315 w 6203315"/>
              <a:gd name="connsiteY0" fmla="*/ 6858000 h 6858000"/>
              <a:gd name="connsiteX1" fmla="*/ 3045460 w 6203315"/>
              <a:gd name="connsiteY1" fmla="*/ 0 h 6858000"/>
              <a:gd name="connsiteX2" fmla="*/ 0 w 6203315"/>
              <a:gd name="connsiteY2" fmla="*/ 0 h 6858000"/>
              <a:gd name="connsiteX3" fmla="*/ 0 w 6203315"/>
              <a:gd name="connsiteY3" fmla="*/ 6858000 h 6858000"/>
              <a:gd name="connsiteX4" fmla="*/ 6203315 w 620331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3315" h="6858000">
                <a:moveTo>
                  <a:pt x="6203315" y="6858000"/>
                </a:moveTo>
                <a:lnTo>
                  <a:pt x="3045460" y="0"/>
                </a:lnTo>
                <a:lnTo>
                  <a:pt x="0" y="0"/>
                </a:lnTo>
                <a:lnTo>
                  <a:pt x="0" y="6858000"/>
                </a:lnTo>
                <a:lnTo>
                  <a:pt x="6203315" y="6858000"/>
                </a:lnTo>
                <a:close/>
              </a:path>
            </a:pathLst>
          </a:custGeom>
          <a:solidFill>
            <a:srgbClr val="FFB01C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DC103E3-206A-4418-804D-FC8FD6E3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2EEC7-265D-411E-A295-CBD9CDA1B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5663" y="1083468"/>
            <a:ext cx="1987724" cy="1769715"/>
          </a:xfrm>
        </p:spPr>
        <p:txBody>
          <a:bodyPr wrap="none" lIns="0" tIns="0" rIns="0" bIns="0">
            <a:spAutoFit/>
          </a:bodyPr>
          <a:lstStyle>
            <a:lvl1pPr marL="0" indent="0" algn="l">
              <a:buSzPct val="120000"/>
              <a:buFont typeface="Arial" panose="020B0604020202020204" pitchFamily="34" charset="0"/>
              <a:buNone/>
              <a:defRPr sz="11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8FE573F-ED93-4D2E-9057-959FAA5B2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5662" y="2744554"/>
            <a:ext cx="5710237" cy="1624034"/>
          </a:xfrm>
        </p:spPr>
        <p:txBody>
          <a:bodyPr wrap="square" r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315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41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Titre de la partie sur une ou plusieurs lignes</a:t>
            </a:r>
          </a:p>
          <a:p>
            <a:pPr lvl="1"/>
            <a:r>
              <a:rPr lang="fr-FR" dirty="0"/>
              <a:t>Sous titre de la partie sur une ou 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34E607-8E15-4778-B59E-7A322BD3BFE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B6816E-590B-4C7F-B1A6-B7B1EF192AA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1931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D129B38-2875-471A-8389-9093D0776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1"/>
          <a:stretch/>
        </p:blipFill>
        <p:spPr>
          <a:xfrm>
            <a:off x="-1" y="0"/>
            <a:ext cx="7029591" cy="5514109"/>
          </a:xfrm>
          <a:prstGeom prst="rect">
            <a:avLst/>
          </a:prstGeom>
        </p:spPr>
      </p:pic>
      <p:sp>
        <p:nvSpPr>
          <p:cNvPr id="7" name="Graphique 5">
            <a:extLst>
              <a:ext uri="{FF2B5EF4-FFF2-40B4-BE49-F238E27FC236}">
                <a16:creationId xmlns:a16="http://schemas.microsoft.com/office/drawing/2014/main" id="{E30776CE-21F8-4A56-8BBF-678F415AE2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141720 w 12192000"/>
              <a:gd name="connsiteY0" fmla="*/ 0 h 6858000"/>
              <a:gd name="connsiteX1" fmla="*/ 4673600 w 12192000"/>
              <a:gd name="connsiteY1" fmla="*/ 3310255 h 6858000"/>
              <a:gd name="connsiteX2" fmla="*/ 1405255 w 12192000"/>
              <a:gd name="connsiteY2" fmla="*/ 5417185 h 6858000"/>
              <a:gd name="connsiteX3" fmla="*/ 0 w 12192000"/>
              <a:gd name="connsiteY3" fmla="*/ 5126355 h 6858000"/>
              <a:gd name="connsiteX4" fmla="*/ 0 w 12192000"/>
              <a:gd name="connsiteY4" fmla="*/ 6858000 h 6858000"/>
              <a:gd name="connsiteX5" fmla="*/ 12192000 w 12192000"/>
              <a:gd name="connsiteY5" fmla="*/ 6858000 h 6858000"/>
              <a:gd name="connsiteX6" fmla="*/ 12192000 w 12192000"/>
              <a:gd name="connsiteY6" fmla="*/ 0 h 6858000"/>
              <a:gd name="connsiteX7" fmla="*/ 614172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141720" y="0"/>
                </a:moveTo>
                <a:lnTo>
                  <a:pt x="4673600" y="3310255"/>
                </a:lnTo>
                <a:cubicBezTo>
                  <a:pt x="4023360" y="4700905"/>
                  <a:pt x="2718435" y="5402580"/>
                  <a:pt x="1405255" y="5417185"/>
                </a:cubicBezTo>
                <a:cubicBezTo>
                  <a:pt x="925195" y="5412105"/>
                  <a:pt x="446405" y="5314950"/>
                  <a:pt x="0" y="5126355"/>
                </a:cubicBez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lnTo>
                  <a:pt x="6141720" y="0"/>
                </a:lnTo>
                <a:close/>
              </a:path>
            </a:pathLst>
          </a:custGeom>
          <a:solidFill>
            <a:srgbClr val="FFB01C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DC103E3-206A-4418-804D-FC8FD6E3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324C30E-9BD8-4F2B-A418-CE6E94A55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4565" y="383522"/>
            <a:ext cx="1254081" cy="300629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2EEC7-265D-411E-A295-CBD9CDA1B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5663" y="1083468"/>
            <a:ext cx="1987724" cy="1769715"/>
          </a:xfrm>
        </p:spPr>
        <p:txBody>
          <a:bodyPr wrap="none" lIns="0" tIns="0" rIns="0" bIns="0">
            <a:spAutoFit/>
          </a:bodyPr>
          <a:lstStyle>
            <a:lvl1pPr marL="0" indent="0" algn="l">
              <a:buSzPct val="120000"/>
              <a:buFont typeface="Arial" panose="020B0604020202020204" pitchFamily="34" charset="0"/>
              <a:buNone/>
              <a:defRPr sz="11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8FE573F-ED93-4D2E-9057-959FAA5B2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5662" y="2744554"/>
            <a:ext cx="5710237" cy="1624034"/>
          </a:xfrm>
        </p:spPr>
        <p:txBody>
          <a:bodyPr wrap="square" r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315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41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Titre de la partie sur une ou plusieurs lignes</a:t>
            </a:r>
          </a:p>
          <a:p>
            <a:pPr lvl="1"/>
            <a:r>
              <a:rPr lang="fr-FR" dirty="0"/>
              <a:t>Sous titre de la partie sur une ou 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D3D5F3-BF1D-49EA-9399-B9933843D1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818969-37EB-4136-8A59-5EE983BC8E9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84827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4C8285-372A-4590-A116-29C3494E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1538883"/>
          </a:xfrm>
        </p:spPr>
        <p:txBody>
          <a:bodyPr wrap="square">
            <a:sp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447A71-6263-46E5-AC78-929255AB54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740870-8F08-4F9E-A03F-8A0A10DE7B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F544EC4A-0419-4E9D-8572-DC6A1AF35D8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FFB01C"/>
          </a:solidFill>
        </p:spPr>
        <p:txBody>
          <a:bodyPr vert="horz" lIns="91440" tIns="0" rIns="91440" bIns="0" rtlCol="0" anchor="ctr">
            <a:noAutofit/>
          </a:bodyPr>
          <a:lstStyle/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354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5400000" cy="1815882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FFB01C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132A6478-C068-412D-AD86-582F4D8943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45899" y="1190625"/>
            <a:ext cx="5400000" cy="1815882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875810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FFB01C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564F40-ECD9-4A24-81CF-8EF849CFAC5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293000" y="1269000"/>
            <a:ext cx="2340000" cy="1620000"/>
          </a:xfrm>
          <a:solidFill>
            <a:srgbClr val="FFB01C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74743D02-5936-4B68-8C58-9B9E7B4D58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62000" y="5495782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393810F6-6014-44AA-8E0E-1B649E89025E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504000" y="3852541"/>
            <a:ext cx="2340000" cy="1620000"/>
          </a:xfrm>
          <a:solidFill>
            <a:srgbClr val="FFB01C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125E9437-0B69-4723-877F-8642217A44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7000" y="5495782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B99B56D-5884-4FB9-ADE2-1491E9FEFE7D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7348000" y="3852541"/>
            <a:ext cx="2340000" cy="1620000"/>
          </a:xfrm>
          <a:solidFill>
            <a:srgbClr val="FFB01C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632BB11D-A52E-41BF-B3FB-CAD97A970C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84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7858EE3F-808C-4E75-B84E-EAFED755D1E6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4926000" y="1269000"/>
            <a:ext cx="2340000" cy="1620000"/>
          </a:xfrm>
          <a:solidFill>
            <a:srgbClr val="FFB01C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11163DCC-8C58-4279-AC62-2D976207D21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17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60E55CBD-6D01-4678-901D-83E40E8ACFAF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8559000" y="1269000"/>
            <a:ext cx="2340000" cy="1620000"/>
          </a:xfrm>
          <a:solidFill>
            <a:srgbClr val="FFB01C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</p:spTree>
    <p:extLst>
      <p:ext uri="{BB962C8B-B14F-4D97-AF65-F5344CB8AC3E}">
        <p14:creationId xmlns:p14="http://schemas.microsoft.com/office/powerpoint/2010/main" val="80421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564F40-ECD9-4A24-81CF-8EF849CFAC5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293000" y="1269000"/>
            <a:ext cx="2340000" cy="16200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74743D02-5936-4B68-8C58-9B9E7B4D58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62000" y="5495782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393810F6-6014-44AA-8E0E-1B649E89025E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504000" y="3852541"/>
            <a:ext cx="2340000" cy="16200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125E9437-0B69-4723-877F-8642217A44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7000" y="5495782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B99B56D-5884-4FB9-ADE2-1491E9FEFE7D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7348000" y="3852541"/>
            <a:ext cx="2340000" cy="16200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632BB11D-A52E-41BF-B3FB-CAD97A970C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84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7858EE3F-808C-4E75-B84E-EAFED755D1E6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4926000" y="1269000"/>
            <a:ext cx="2340000" cy="16200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11163DCC-8C58-4279-AC62-2D976207D21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17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60E55CBD-6D01-4678-901D-83E40E8ACFAF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8559000" y="1269000"/>
            <a:ext cx="2340000" cy="16200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</p:spTree>
    <p:extLst>
      <p:ext uri="{BB962C8B-B14F-4D97-AF65-F5344CB8AC3E}">
        <p14:creationId xmlns:p14="http://schemas.microsoft.com/office/powerpoint/2010/main" val="14048402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9FAC92C3-238E-4127-9CB4-AD2CD076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203589EE-EF0B-4593-A98E-F71FF5E0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D5508A2-9E91-44A1-9DD4-551A04D2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4AD589FD-1F47-45C0-B0AB-466BDD72D76A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FFB01C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776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E0CF6F7-694E-43E5-B593-B2A9DE80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837434EA-F55B-4FEC-9DE7-0723CB8E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4AB306-3662-45EA-8A15-8A80CB0B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857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FFB01C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9E839A4-6BB2-4687-92B5-CCFBF112B4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graphique 7">
            <a:extLst>
              <a:ext uri="{FF2B5EF4-FFF2-40B4-BE49-F238E27FC236}">
                <a16:creationId xmlns:a16="http://schemas.microsoft.com/office/drawing/2014/main" id="{A6D2DA3E-D9D7-414A-9211-2A8C70D2E43B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426000" y="2104737"/>
            <a:ext cx="11340000" cy="37800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2767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BD544BA-77D9-43BC-B9C8-0B000DCBDFD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1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FFB01C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471969-8485-46C8-877E-345DA9A36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000" y="3086796"/>
            <a:ext cx="5148000" cy="1815882"/>
          </a:xfrm>
        </p:spPr>
        <p:txBody>
          <a:bodyPr anchor="ctr"/>
          <a:lstStyle>
            <a:lvl1pPr marL="190500" indent="-190500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FBA1F1-999D-422B-A4D7-E59148D5AF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1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630551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FFB01C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471969-8485-46C8-877E-345DA9A36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12000" y="3086796"/>
            <a:ext cx="5148000" cy="1815882"/>
          </a:xfrm>
        </p:spPr>
        <p:txBody>
          <a:bodyPr anchor="ctr"/>
          <a:lstStyle>
            <a:lvl1pPr marL="190500" indent="-190500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graphique 7">
            <a:extLst>
              <a:ext uri="{FF2B5EF4-FFF2-40B4-BE49-F238E27FC236}">
                <a16:creationId xmlns:a16="http://schemas.microsoft.com/office/drawing/2014/main" id="{027066A5-EEEB-498B-B871-CC4F9DC1BBE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3092C11D-E2D7-48E7-9E4E-E9503EF096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11520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FFB01C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0" name="Espace réservé du graphique 7">
            <a:extLst>
              <a:ext uri="{FF2B5EF4-FFF2-40B4-BE49-F238E27FC236}">
                <a16:creationId xmlns:a16="http://schemas.microsoft.com/office/drawing/2014/main" id="{027066A5-EEEB-498B-B871-CC4F9DC1BBE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3092C11D-E2D7-48E7-9E4E-E9503EF096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1883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graphique 7">
            <a:extLst>
              <a:ext uri="{FF2B5EF4-FFF2-40B4-BE49-F238E27FC236}">
                <a16:creationId xmlns:a16="http://schemas.microsoft.com/office/drawing/2014/main" id="{5A468060-4F75-4376-8EA4-04EB5AFF2958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41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A780AB9C-4101-42A4-9B23-9AECAB8EF8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11941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14989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FFB01C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9E839A4-6BB2-4687-92B5-CCFBF112B4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graphique 7">
            <a:extLst>
              <a:ext uri="{FF2B5EF4-FFF2-40B4-BE49-F238E27FC236}">
                <a16:creationId xmlns:a16="http://schemas.microsoft.com/office/drawing/2014/main" id="{A6D2DA3E-D9D7-414A-9211-2A8C70D2E43B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426000" y="2104737"/>
            <a:ext cx="11340000" cy="1512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graphique 2">
            <a:extLst>
              <a:ext uri="{FF2B5EF4-FFF2-40B4-BE49-F238E27FC236}">
                <a16:creationId xmlns:a16="http://schemas.microsoft.com/office/drawing/2014/main" id="{8F64F353-72C3-4D89-A2D6-54D2E069369E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26000" y="3653378"/>
            <a:ext cx="11340000" cy="2231359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3133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E84DA7-8F93-4727-87C4-E1D172CD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4C8285-372A-4590-A116-29C3494E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8712200" cy="1538883"/>
          </a:xfrm>
        </p:spPr>
        <p:txBody>
          <a:bodyPr>
            <a:sp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432450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que 2">
            <a:extLst>
              <a:ext uri="{FF2B5EF4-FFF2-40B4-BE49-F238E27FC236}">
                <a16:creationId xmlns:a16="http://schemas.microsoft.com/office/drawing/2014/main" id="{A4AE67C0-E44E-4E13-BAA8-D065E6E57F08}"/>
              </a:ext>
            </a:extLst>
          </p:cNvPr>
          <p:cNvSpPr/>
          <p:nvPr/>
        </p:nvSpPr>
        <p:spPr>
          <a:xfrm>
            <a:off x="0" y="0"/>
            <a:ext cx="6203315" cy="6858000"/>
          </a:xfrm>
          <a:custGeom>
            <a:avLst/>
            <a:gdLst>
              <a:gd name="connsiteX0" fmla="*/ 6203315 w 6203315"/>
              <a:gd name="connsiteY0" fmla="*/ 6858000 h 6858000"/>
              <a:gd name="connsiteX1" fmla="*/ 3045460 w 6203315"/>
              <a:gd name="connsiteY1" fmla="*/ 0 h 6858000"/>
              <a:gd name="connsiteX2" fmla="*/ 0 w 6203315"/>
              <a:gd name="connsiteY2" fmla="*/ 0 h 6858000"/>
              <a:gd name="connsiteX3" fmla="*/ 0 w 6203315"/>
              <a:gd name="connsiteY3" fmla="*/ 6858000 h 6858000"/>
              <a:gd name="connsiteX4" fmla="*/ 6203315 w 620331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3315" h="6858000">
                <a:moveTo>
                  <a:pt x="6203315" y="6858000"/>
                </a:moveTo>
                <a:lnTo>
                  <a:pt x="3045460" y="0"/>
                </a:lnTo>
                <a:lnTo>
                  <a:pt x="0" y="0"/>
                </a:lnTo>
                <a:lnTo>
                  <a:pt x="0" y="6858000"/>
                </a:lnTo>
                <a:lnTo>
                  <a:pt x="6203315" y="6858000"/>
                </a:lnTo>
                <a:close/>
              </a:path>
            </a:pathLst>
          </a:custGeom>
          <a:solidFill>
            <a:srgbClr val="FF7A70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DC103E3-206A-4418-804D-FC8FD6E3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2EEC7-265D-411E-A295-CBD9CDA1B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5663" y="1083468"/>
            <a:ext cx="1987724" cy="1769715"/>
          </a:xfrm>
        </p:spPr>
        <p:txBody>
          <a:bodyPr wrap="none" lIns="0" tIns="0" rIns="0" bIns="0">
            <a:spAutoFit/>
          </a:bodyPr>
          <a:lstStyle>
            <a:lvl1pPr marL="0" indent="0" algn="l">
              <a:buSzPct val="120000"/>
              <a:buFont typeface="Arial" panose="020B0604020202020204" pitchFamily="34" charset="0"/>
              <a:buNone/>
              <a:defRPr sz="11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8FE573F-ED93-4D2E-9057-959FAA5B2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5662" y="2744554"/>
            <a:ext cx="5710237" cy="1624034"/>
          </a:xfrm>
        </p:spPr>
        <p:txBody>
          <a:bodyPr wrap="square" r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315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41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Titre de la partie sur une ou plusieurs lignes</a:t>
            </a:r>
          </a:p>
          <a:p>
            <a:pPr lvl="1"/>
            <a:r>
              <a:rPr lang="fr-FR" dirty="0"/>
              <a:t>Sous titre de la partie sur une ou 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E6AD935-BA96-43C9-9072-31526ADF428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E33AB6-1AB3-4696-940F-23157659F9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31900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1B72999-C1BF-47E5-8FF1-00BBCEE03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1964" cy="5547976"/>
          </a:xfrm>
          <a:prstGeom prst="rect">
            <a:avLst/>
          </a:prstGeom>
        </p:spPr>
      </p:pic>
      <p:sp>
        <p:nvSpPr>
          <p:cNvPr id="7" name="Graphique 5">
            <a:extLst>
              <a:ext uri="{FF2B5EF4-FFF2-40B4-BE49-F238E27FC236}">
                <a16:creationId xmlns:a16="http://schemas.microsoft.com/office/drawing/2014/main" id="{E30776CE-21F8-4A56-8BBF-678F415AE2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141720 w 12192000"/>
              <a:gd name="connsiteY0" fmla="*/ 0 h 6858000"/>
              <a:gd name="connsiteX1" fmla="*/ 4673600 w 12192000"/>
              <a:gd name="connsiteY1" fmla="*/ 3310255 h 6858000"/>
              <a:gd name="connsiteX2" fmla="*/ 1405255 w 12192000"/>
              <a:gd name="connsiteY2" fmla="*/ 5417185 h 6858000"/>
              <a:gd name="connsiteX3" fmla="*/ 0 w 12192000"/>
              <a:gd name="connsiteY3" fmla="*/ 5126355 h 6858000"/>
              <a:gd name="connsiteX4" fmla="*/ 0 w 12192000"/>
              <a:gd name="connsiteY4" fmla="*/ 6858000 h 6858000"/>
              <a:gd name="connsiteX5" fmla="*/ 12192000 w 12192000"/>
              <a:gd name="connsiteY5" fmla="*/ 6858000 h 6858000"/>
              <a:gd name="connsiteX6" fmla="*/ 12192000 w 12192000"/>
              <a:gd name="connsiteY6" fmla="*/ 0 h 6858000"/>
              <a:gd name="connsiteX7" fmla="*/ 614172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141720" y="0"/>
                </a:moveTo>
                <a:lnTo>
                  <a:pt x="4673600" y="3310255"/>
                </a:lnTo>
                <a:cubicBezTo>
                  <a:pt x="4023360" y="4700905"/>
                  <a:pt x="2718435" y="5402580"/>
                  <a:pt x="1405255" y="5417185"/>
                </a:cubicBezTo>
                <a:cubicBezTo>
                  <a:pt x="925195" y="5412105"/>
                  <a:pt x="446405" y="5314950"/>
                  <a:pt x="0" y="5126355"/>
                </a:cubicBez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lnTo>
                  <a:pt x="6141720" y="0"/>
                </a:lnTo>
                <a:close/>
              </a:path>
            </a:pathLst>
          </a:custGeom>
          <a:solidFill>
            <a:srgbClr val="FF7A7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DC103E3-206A-4418-804D-FC8FD6E3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324C30E-9BD8-4F2B-A418-CE6E94A55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4565" y="383522"/>
            <a:ext cx="1254081" cy="300629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2EEC7-265D-411E-A295-CBD9CDA1B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5663" y="1083468"/>
            <a:ext cx="1987724" cy="1769715"/>
          </a:xfrm>
        </p:spPr>
        <p:txBody>
          <a:bodyPr wrap="none" lIns="0" tIns="0" rIns="0" bIns="0">
            <a:spAutoFit/>
          </a:bodyPr>
          <a:lstStyle>
            <a:lvl1pPr marL="0" indent="0" algn="l">
              <a:buSzPct val="120000"/>
              <a:buFont typeface="Arial" panose="020B0604020202020204" pitchFamily="34" charset="0"/>
              <a:buNone/>
              <a:defRPr sz="11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8FE573F-ED93-4D2E-9057-959FAA5B2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5662" y="2744554"/>
            <a:ext cx="5710237" cy="1624034"/>
          </a:xfrm>
        </p:spPr>
        <p:txBody>
          <a:bodyPr wrap="square" r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315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41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Titre de la partie sur une ou plusieurs lignes</a:t>
            </a:r>
          </a:p>
          <a:p>
            <a:pPr lvl="1"/>
            <a:r>
              <a:rPr lang="fr-FR" dirty="0"/>
              <a:t>Sous titre de la partie sur une ou 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88F913F-4D2A-4984-9647-7ECC7C1BBD9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179E1B-3354-4E2F-8913-1F6CEB1005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798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9FAC92C3-238E-4127-9CB4-AD2CD076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203589EE-EF0B-4593-A98E-F71FF5E0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D5508A2-9E91-44A1-9DD4-551A04D2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4AD589FD-1F47-45C0-B0AB-466BDD72D76A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023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1538883"/>
          </a:xfrm>
        </p:spPr>
        <p:txBody>
          <a:bodyPr wrap="square">
            <a:sp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FF7A70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969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5400000" cy="1815882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FF7A70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132A6478-C068-412D-AD86-582F4D8943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45899" y="1190625"/>
            <a:ext cx="5400000" cy="1815882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671627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FF7A70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564F40-ECD9-4A24-81CF-8EF849CFAC5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293000" y="1269000"/>
            <a:ext cx="2340000" cy="1620000"/>
          </a:xfrm>
          <a:solidFill>
            <a:srgbClr val="FF7A7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74743D02-5936-4B68-8C58-9B9E7B4D58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62000" y="5495782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393810F6-6014-44AA-8E0E-1B649E89025E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504000" y="3852541"/>
            <a:ext cx="2340000" cy="1620000"/>
          </a:xfrm>
          <a:solidFill>
            <a:srgbClr val="FF7A7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125E9437-0B69-4723-877F-8642217A44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7000" y="5495782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B99B56D-5884-4FB9-ADE2-1491E9FEFE7D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7348000" y="3852541"/>
            <a:ext cx="2340000" cy="1620000"/>
          </a:xfrm>
          <a:solidFill>
            <a:srgbClr val="FF7A7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632BB11D-A52E-41BF-B3FB-CAD97A970C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84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7858EE3F-808C-4E75-B84E-EAFED755D1E6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4926000" y="1269000"/>
            <a:ext cx="2340000" cy="1620000"/>
          </a:xfrm>
          <a:solidFill>
            <a:srgbClr val="FF7A7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11163DCC-8C58-4279-AC62-2D976207D21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17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60E55CBD-6D01-4678-901D-83E40E8ACFAF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8559000" y="1269000"/>
            <a:ext cx="2340000" cy="1620000"/>
          </a:xfrm>
          <a:solidFill>
            <a:srgbClr val="FF7A7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</p:spTree>
    <p:extLst>
      <p:ext uri="{BB962C8B-B14F-4D97-AF65-F5344CB8AC3E}">
        <p14:creationId xmlns:p14="http://schemas.microsoft.com/office/powerpoint/2010/main" val="14839213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9FAC92C3-238E-4127-9CB4-AD2CD076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203589EE-EF0B-4593-A98E-F71FF5E0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D5508A2-9E91-44A1-9DD4-551A04D2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4AD589FD-1F47-45C0-B0AB-466BDD72D76A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FF7A70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69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E0CF6F7-694E-43E5-B593-B2A9DE80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837434EA-F55B-4FEC-9DE7-0723CB8E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4AB306-3662-45EA-8A15-8A80CB0B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757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FF7A70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9E839A4-6BB2-4687-92B5-CCFBF112B4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graphique 7">
            <a:extLst>
              <a:ext uri="{FF2B5EF4-FFF2-40B4-BE49-F238E27FC236}">
                <a16:creationId xmlns:a16="http://schemas.microsoft.com/office/drawing/2014/main" id="{A6D2DA3E-D9D7-414A-9211-2A8C70D2E43B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426000" y="2104737"/>
            <a:ext cx="11340000" cy="37800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7859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BD544BA-77D9-43BC-B9C8-0B000DCBDFD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1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FF7A70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471969-8485-46C8-877E-345DA9A36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000" y="3086796"/>
            <a:ext cx="5148000" cy="1815882"/>
          </a:xfrm>
        </p:spPr>
        <p:txBody>
          <a:bodyPr anchor="ctr"/>
          <a:lstStyle>
            <a:lvl1pPr marL="190500" indent="-190500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FBA1F1-999D-422B-A4D7-E59148D5AF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1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53840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FF7A70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471969-8485-46C8-877E-345DA9A36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12000" y="3086796"/>
            <a:ext cx="5148000" cy="1815882"/>
          </a:xfrm>
        </p:spPr>
        <p:txBody>
          <a:bodyPr anchor="ctr"/>
          <a:lstStyle>
            <a:lvl1pPr marL="190500" indent="-190500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graphique 7">
            <a:extLst>
              <a:ext uri="{FF2B5EF4-FFF2-40B4-BE49-F238E27FC236}">
                <a16:creationId xmlns:a16="http://schemas.microsoft.com/office/drawing/2014/main" id="{027066A5-EEEB-498B-B871-CC4F9DC1BBE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3092C11D-E2D7-48E7-9E4E-E9503EF096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659755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FF7A70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0" name="Espace réservé du graphique 7">
            <a:extLst>
              <a:ext uri="{FF2B5EF4-FFF2-40B4-BE49-F238E27FC236}">
                <a16:creationId xmlns:a16="http://schemas.microsoft.com/office/drawing/2014/main" id="{027066A5-EEEB-498B-B871-CC4F9DC1BBE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3092C11D-E2D7-48E7-9E4E-E9503EF096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1883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graphique 7">
            <a:extLst>
              <a:ext uri="{FF2B5EF4-FFF2-40B4-BE49-F238E27FC236}">
                <a16:creationId xmlns:a16="http://schemas.microsoft.com/office/drawing/2014/main" id="{5A468060-4F75-4376-8EA4-04EB5AFF2958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41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A780AB9C-4101-42A4-9B23-9AECAB8EF8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11941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437211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FF7A70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9E839A4-6BB2-4687-92B5-CCFBF112B4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graphique 7">
            <a:extLst>
              <a:ext uri="{FF2B5EF4-FFF2-40B4-BE49-F238E27FC236}">
                <a16:creationId xmlns:a16="http://schemas.microsoft.com/office/drawing/2014/main" id="{A6D2DA3E-D9D7-414A-9211-2A8C70D2E43B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426000" y="2104737"/>
            <a:ext cx="11340000" cy="1512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graphique 2">
            <a:extLst>
              <a:ext uri="{FF2B5EF4-FFF2-40B4-BE49-F238E27FC236}">
                <a16:creationId xmlns:a16="http://schemas.microsoft.com/office/drawing/2014/main" id="{8F64F353-72C3-4D89-A2D6-54D2E069369E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26000" y="3653378"/>
            <a:ext cx="11340000" cy="2231359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89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E0CF6F7-694E-43E5-B593-B2A9DE80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837434EA-F55B-4FEC-9DE7-0723CB8E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4AB306-3662-45EA-8A15-8A80CB0B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282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que 2">
            <a:extLst>
              <a:ext uri="{FF2B5EF4-FFF2-40B4-BE49-F238E27FC236}">
                <a16:creationId xmlns:a16="http://schemas.microsoft.com/office/drawing/2014/main" id="{A4AE67C0-E44E-4E13-BAA8-D065E6E57F08}"/>
              </a:ext>
            </a:extLst>
          </p:cNvPr>
          <p:cNvSpPr/>
          <p:nvPr/>
        </p:nvSpPr>
        <p:spPr>
          <a:xfrm>
            <a:off x="0" y="0"/>
            <a:ext cx="6203315" cy="6858000"/>
          </a:xfrm>
          <a:custGeom>
            <a:avLst/>
            <a:gdLst>
              <a:gd name="connsiteX0" fmla="*/ 6203315 w 6203315"/>
              <a:gd name="connsiteY0" fmla="*/ 6858000 h 6858000"/>
              <a:gd name="connsiteX1" fmla="*/ 3045460 w 6203315"/>
              <a:gd name="connsiteY1" fmla="*/ 0 h 6858000"/>
              <a:gd name="connsiteX2" fmla="*/ 0 w 6203315"/>
              <a:gd name="connsiteY2" fmla="*/ 0 h 6858000"/>
              <a:gd name="connsiteX3" fmla="*/ 0 w 6203315"/>
              <a:gd name="connsiteY3" fmla="*/ 6858000 h 6858000"/>
              <a:gd name="connsiteX4" fmla="*/ 6203315 w 620331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3315" h="6858000">
                <a:moveTo>
                  <a:pt x="6203315" y="6858000"/>
                </a:moveTo>
                <a:lnTo>
                  <a:pt x="3045460" y="0"/>
                </a:lnTo>
                <a:lnTo>
                  <a:pt x="0" y="0"/>
                </a:lnTo>
                <a:lnTo>
                  <a:pt x="0" y="6858000"/>
                </a:lnTo>
                <a:lnTo>
                  <a:pt x="6203315" y="6858000"/>
                </a:lnTo>
                <a:close/>
              </a:path>
            </a:pathLst>
          </a:custGeom>
          <a:solidFill>
            <a:srgbClr val="FF73B2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DC103E3-206A-4418-804D-FC8FD6E3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2EEC7-265D-411E-A295-CBD9CDA1B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5663" y="1083468"/>
            <a:ext cx="1987724" cy="1769715"/>
          </a:xfrm>
        </p:spPr>
        <p:txBody>
          <a:bodyPr wrap="none" lIns="0" tIns="0" rIns="0" bIns="0">
            <a:spAutoFit/>
          </a:bodyPr>
          <a:lstStyle>
            <a:lvl1pPr marL="0" indent="0" algn="l">
              <a:buSzPct val="120000"/>
              <a:buFont typeface="Arial" panose="020B0604020202020204" pitchFamily="34" charset="0"/>
              <a:buNone/>
              <a:defRPr sz="11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8FE573F-ED93-4D2E-9057-959FAA5B2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5662" y="2744554"/>
            <a:ext cx="5710237" cy="1624034"/>
          </a:xfrm>
        </p:spPr>
        <p:txBody>
          <a:bodyPr wrap="square" r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315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41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Titre de la partie sur une ou plusieurs lignes</a:t>
            </a:r>
          </a:p>
          <a:p>
            <a:pPr lvl="1"/>
            <a:r>
              <a:rPr lang="fr-FR" dirty="0"/>
              <a:t>Sous titre de la partie sur une ou 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604B405-1D7F-4EBD-92EC-FDF20AEA09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89097E-184D-4D6F-AFBB-FC25EC6454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77586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3DE04EC-A2C8-4D3F-91DB-A1DC5C3101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4051" cy="5496034"/>
          </a:xfrm>
          <a:prstGeom prst="rect">
            <a:avLst/>
          </a:prstGeom>
        </p:spPr>
      </p:pic>
      <p:sp>
        <p:nvSpPr>
          <p:cNvPr id="7" name="Graphique 5">
            <a:extLst>
              <a:ext uri="{FF2B5EF4-FFF2-40B4-BE49-F238E27FC236}">
                <a16:creationId xmlns:a16="http://schemas.microsoft.com/office/drawing/2014/main" id="{E30776CE-21F8-4A56-8BBF-678F415AE2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141720 w 12192000"/>
              <a:gd name="connsiteY0" fmla="*/ 0 h 6858000"/>
              <a:gd name="connsiteX1" fmla="*/ 4673600 w 12192000"/>
              <a:gd name="connsiteY1" fmla="*/ 3310255 h 6858000"/>
              <a:gd name="connsiteX2" fmla="*/ 1405255 w 12192000"/>
              <a:gd name="connsiteY2" fmla="*/ 5417185 h 6858000"/>
              <a:gd name="connsiteX3" fmla="*/ 0 w 12192000"/>
              <a:gd name="connsiteY3" fmla="*/ 5126355 h 6858000"/>
              <a:gd name="connsiteX4" fmla="*/ 0 w 12192000"/>
              <a:gd name="connsiteY4" fmla="*/ 6858000 h 6858000"/>
              <a:gd name="connsiteX5" fmla="*/ 12192000 w 12192000"/>
              <a:gd name="connsiteY5" fmla="*/ 6858000 h 6858000"/>
              <a:gd name="connsiteX6" fmla="*/ 12192000 w 12192000"/>
              <a:gd name="connsiteY6" fmla="*/ 0 h 6858000"/>
              <a:gd name="connsiteX7" fmla="*/ 614172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141720" y="0"/>
                </a:moveTo>
                <a:lnTo>
                  <a:pt x="4673600" y="3310255"/>
                </a:lnTo>
                <a:cubicBezTo>
                  <a:pt x="4023360" y="4700905"/>
                  <a:pt x="2718435" y="5402580"/>
                  <a:pt x="1405255" y="5417185"/>
                </a:cubicBezTo>
                <a:cubicBezTo>
                  <a:pt x="925195" y="5412105"/>
                  <a:pt x="446405" y="5314950"/>
                  <a:pt x="0" y="5126355"/>
                </a:cubicBez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lnTo>
                  <a:pt x="6141720" y="0"/>
                </a:lnTo>
                <a:close/>
              </a:path>
            </a:pathLst>
          </a:custGeom>
          <a:solidFill>
            <a:srgbClr val="FF73B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DC103E3-206A-4418-804D-FC8FD6E3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324C30E-9BD8-4F2B-A418-CE6E94A55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4565" y="383522"/>
            <a:ext cx="1254081" cy="300629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2EEC7-265D-411E-A295-CBD9CDA1B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5663" y="1083468"/>
            <a:ext cx="1987724" cy="1769715"/>
          </a:xfrm>
        </p:spPr>
        <p:txBody>
          <a:bodyPr wrap="none" lIns="0" tIns="0" rIns="0" bIns="0">
            <a:spAutoFit/>
          </a:bodyPr>
          <a:lstStyle>
            <a:lvl1pPr marL="0" indent="0" algn="l">
              <a:buSzPct val="120000"/>
              <a:buFont typeface="Arial" panose="020B0604020202020204" pitchFamily="34" charset="0"/>
              <a:buNone/>
              <a:defRPr sz="11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8FE573F-ED93-4D2E-9057-959FAA5B2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5662" y="2744554"/>
            <a:ext cx="5710237" cy="1624034"/>
          </a:xfrm>
        </p:spPr>
        <p:txBody>
          <a:bodyPr wrap="square" r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3150" cap="all" baseline="0">
                <a:solidFill>
                  <a:schemeClr val="tx2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sz="141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Titre de la partie sur une ou plusieurs lignes</a:t>
            </a:r>
          </a:p>
          <a:p>
            <a:pPr lvl="1"/>
            <a:r>
              <a:rPr lang="fr-FR" dirty="0"/>
              <a:t>Sous titre de la partie sur une ou 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8875F99-A698-413A-9428-4441135DD42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179FCC-E3AD-439B-824D-9F8DCDEFE3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25637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1538883"/>
          </a:xfrm>
        </p:spPr>
        <p:txBody>
          <a:bodyPr wrap="square">
            <a:sp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961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5400000" cy="1815882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132A6478-C068-412D-AD86-582F4D8943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45899" y="1190625"/>
            <a:ext cx="5400000" cy="1815882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305149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7493F51-23F9-4CBD-8368-918207CA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F8A702-5EEA-45D1-8355-2BC47BC18E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43F55-ED8B-498E-A813-52A893A910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0BE45B3-A678-4A78-B29A-CFED213AE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03283D29-227B-4887-A7F2-D161220F25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564F40-ECD9-4A24-81CF-8EF849CFAC5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293000" y="1269000"/>
            <a:ext cx="2340000" cy="16200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74743D02-5936-4B68-8C58-9B9E7B4D58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62000" y="5495782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393810F6-6014-44AA-8E0E-1B649E89025E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504000" y="3852541"/>
            <a:ext cx="2340000" cy="16200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125E9437-0B69-4723-877F-8642217A44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7000" y="5495782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B99B56D-5884-4FB9-ADE2-1491E9FEFE7D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7348000" y="3852541"/>
            <a:ext cx="2340000" cy="16200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632BB11D-A52E-41BF-B3FB-CAD97A970C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84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7858EE3F-808C-4E75-B84E-EAFED755D1E6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4926000" y="1269000"/>
            <a:ext cx="2340000" cy="16200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11163DCC-8C58-4279-AC62-2D976207D21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17000" y="2912241"/>
            <a:ext cx="3024000" cy="58477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60E55CBD-6D01-4678-901D-83E40E8ACFAF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8559000" y="1269000"/>
            <a:ext cx="2340000" cy="16200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Chiffre clé</a:t>
            </a:r>
          </a:p>
        </p:txBody>
      </p:sp>
    </p:spTree>
    <p:extLst>
      <p:ext uri="{BB962C8B-B14F-4D97-AF65-F5344CB8AC3E}">
        <p14:creationId xmlns:p14="http://schemas.microsoft.com/office/powerpoint/2010/main" val="3749334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9FAC92C3-238E-4127-9CB4-AD2CD076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203589EE-EF0B-4593-A98E-F71FF5E0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D5508A2-9E91-44A1-9DD4-551A04D2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4AD589FD-1F47-45C0-B0AB-466BDD72D76A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699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E0CF6F7-694E-43E5-B593-B2A9DE80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837434EA-F55B-4FEC-9DE7-0723CB8E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4AB306-3662-45EA-8A15-8A80CB0B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541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9E839A4-6BB2-4687-92B5-CCFBF112B4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graphique 7">
            <a:extLst>
              <a:ext uri="{FF2B5EF4-FFF2-40B4-BE49-F238E27FC236}">
                <a16:creationId xmlns:a16="http://schemas.microsoft.com/office/drawing/2014/main" id="{A6D2DA3E-D9D7-414A-9211-2A8C70D2E43B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426000" y="2104737"/>
            <a:ext cx="11340000" cy="37800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423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BD544BA-77D9-43BC-B9C8-0B000DCBDFD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1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471969-8485-46C8-877E-345DA9A36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000" y="3086796"/>
            <a:ext cx="5148000" cy="1815882"/>
          </a:xfrm>
        </p:spPr>
        <p:txBody>
          <a:bodyPr anchor="ctr"/>
          <a:lstStyle>
            <a:lvl1pPr marL="190500" indent="-190500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FBA1F1-999D-422B-A4D7-E59148D5AF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1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649069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F51A56-2EDF-410C-93B9-430B365D6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190625"/>
            <a:ext cx="11099800" cy="600164"/>
          </a:xfrm>
        </p:spPr>
        <p:txBody>
          <a:bodyPr wrap="square">
            <a:spAutoFit/>
          </a:bodyPr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9D5E9CE-D69E-4D74-8EFE-AAE5E39608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D9600B5-EA6A-4128-BAE0-E209BC42BF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1578857-7134-4D83-B50D-867185F889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79777263-FD2E-4A24-ABBC-58F671A49B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0" rtlCol="0" anchor="ctr">
            <a:noAutofit/>
          </a:bodyPr>
          <a:lstStyle>
            <a:lvl1pPr>
              <a:defRPr lang="en-US" sz="1800" b="0" cap="non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471969-8485-46C8-877E-345DA9A36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12000" y="3086796"/>
            <a:ext cx="5148000" cy="1815882"/>
          </a:xfrm>
        </p:spPr>
        <p:txBody>
          <a:bodyPr anchor="ctr"/>
          <a:lstStyle>
            <a:lvl1pPr marL="190500" indent="-190500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graphique 7">
            <a:extLst>
              <a:ext uri="{FF2B5EF4-FFF2-40B4-BE49-F238E27FC236}">
                <a16:creationId xmlns:a16="http://schemas.microsoft.com/office/drawing/2014/main" id="{027066A5-EEEB-498B-B871-CC4F9DC1BBE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2000" y="2104737"/>
            <a:ext cx="5148000" cy="378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3092C11D-E2D7-48E7-9E4E-E9503EF096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000" y="5948076"/>
            <a:ext cx="5148175" cy="2539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50" b="0">
                <a:latin typeface="+mj-lt"/>
              </a:defRPr>
            </a:lvl1pPr>
            <a:lvl2pPr>
              <a:buFontTx/>
              <a:buNone/>
              <a:defRPr sz="1050" b="0">
                <a:latin typeface="+mj-lt"/>
              </a:defRPr>
            </a:lvl2pPr>
            <a:lvl3pPr>
              <a:buFontTx/>
              <a:buNone/>
              <a:defRPr sz="1050" b="0">
                <a:latin typeface="+mj-lt"/>
              </a:defRPr>
            </a:lvl3pPr>
            <a:lvl4pPr>
              <a:buFontTx/>
              <a:buNone/>
              <a:defRPr sz="1050" b="0">
                <a:latin typeface="+mj-lt"/>
              </a:defRPr>
            </a:lvl4pPr>
            <a:lvl5pPr>
              <a:buFontTx/>
              <a:buNone/>
              <a:defRPr sz="105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4593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5D2970-55D9-4751-8C06-6FCA5F15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314453"/>
            <a:ext cx="5400000" cy="145424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/>
          <a:p>
            <a:r>
              <a:rPr lang="fr-FR" dirty="0"/>
              <a:t>01 – Titre de la partie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3A7F4A-5912-4975-BA36-6C46CF4F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100" y="1190516"/>
            <a:ext cx="11099800" cy="1538883"/>
          </a:xfrm>
          <a:prstGeom prst="rect">
            <a:avLst/>
          </a:prstGeom>
        </p:spPr>
        <p:txBody>
          <a:bodyPr vert="horz" lIns="72000" tIns="45720" rIns="91440" bIns="45720" rtlCol="0">
            <a:spAutoFit/>
          </a:bodyPr>
          <a:lstStyle/>
          <a:p>
            <a:pPr lvl="0"/>
            <a:r>
              <a:rPr lang="fr-FR" dirty="0"/>
              <a:t>Titre sur une ligne</a:t>
            </a:r>
          </a:p>
          <a:p>
            <a:pPr lvl="1"/>
            <a:r>
              <a:rPr lang="fr-FR" dirty="0"/>
              <a:t>Sous-titre sur une ligne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 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202856-97D8-41C8-A3CB-27D3A45DE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000" y="6426370"/>
            <a:ext cx="102600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5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A68D2E-4F23-4043-B3EF-C1E361E49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875" y="6426370"/>
            <a:ext cx="2740025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Graphique 12">
            <a:extLst>
              <a:ext uri="{FF2B5EF4-FFF2-40B4-BE49-F238E27FC236}">
                <a16:creationId xmlns:a16="http://schemas.microsoft.com/office/drawing/2014/main" id="{11F116A6-E423-446B-B0D2-4E1F4F42A42B}"/>
              </a:ext>
            </a:extLst>
          </p:cNvPr>
          <p:cNvSpPr/>
          <p:nvPr/>
        </p:nvSpPr>
        <p:spPr>
          <a:xfrm>
            <a:off x="0" y="4872794"/>
            <a:ext cx="914400" cy="1984830"/>
          </a:xfrm>
          <a:custGeom>
            <a:avLst/>
            <a:gdLst>
              <a:gd name="connsiteX0" fmla="*/ 0 w 3159269"/>
              <a:gd name="connsiteY0" fmla="*/ 6857624 h 6857623"/>
              <a:gd name="connsiteX1" fmla="*/ 3159270 w 3159269"/>
              <a:gd name="connsiteY1" fmla="*/ 6857624 h 6857623"/>
              <a:gd name="connsiteX2" fmla="*/ 1505 w 3159269"/>
              <a:gd name="connsiteY2" fmla="*/ 0 h 6857623"/>
              <a:gd name="connsiteX3" fmla="*/ 0 w 3159269"/>
              <a:gd name="connsiteY3" fmla="*/ 6857624 h 685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9269" h="6857623">
                <a:moveTo>
                  <a:pt x="0" y="6857624"/>
                </a:moveTo>
                <a:lnTo>
                  <a:pt x="3159270" y="6857624"/>
                </a:lnTo>
                <a:lnTo>
                  <a:pt x="1505" y="0"/>
                </a:lnTo>
                <a:lnTo>
                  <a:pt x="0" y="6857624"/>
                </a:lnTo>
                <a:close/>
              </a:path>
            </a:pathLst>
          </a:custGeom>
          <a:solidFill>
            <a:schemeClr val="accent2"/>
          </a:solidFill>
          <a:ln w="37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BF15B7-0E63-4B87-9EEF-D210785A7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26370"/>
            <a:ext cx="27432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AD72AA4-D338-4A68-B2C5-73EB4D9D448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3977" y="383381"/>
            <a:ext cx="1255257" cy="3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763" r:id="rId4"/>
    <p:sldLayoutId id="2147483650" r:id="rId5"/>
    <p:sldLayoutId id="2147483804" r:id="rId6"/>
    <p:sldLayoutId id="2147483805" r:id="rId7"/>
    <p:sldLayoutId id="2147483654" r:id="rId8"/>
    <p:sldLayoutId id="2147483655" r:id="rId9"/>
    <p:sldLayoutId id="2147483778" r:id="rId10"/>
    <p:sldLayoutId id="2147483786" r:id="rId11"/>
    <p:sldLayoutId id="2147483801" r:id="rId12"/>
    <p:sldLayoutId id="2147483802" r:id="rId13"/>
    <p:sldLayoutId id="2147483803" r:id="rId14"/>
    <p:sldLayoutId id="214748387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5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0500" indent="-190500" algn="l" defTabSz="914400" rtl="0" eaLnBrk="1" latinLnBrk="0" hangingPunct="1">
        <a:lnSpc>
          <a:spcPct val="100000"/>
        </a:lnSpc>
        <a:spcBef>
          <a:spcPts val="4200"/>
        </a:spcBef>
        <a:buSzPct val="150000"/>
        <a:buFontTx/>
        <a:buBlip>
          <a:blip r:embed="rId18"/>
        </a:buBlip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190500" indent="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None/>
        <a:defRPr sz="1250" kern="1200" cap="all" baseline="0">
          <a:solidFill>
            <a:schemeClr val="tx2"/>
          </a:solidFill>
          <a:latin typeface="Tosh Light" pitchFamily="2" charset="0"/>
          <a:ea typeface="+mn-ea"/>
          <a:cs typeface="+mn-cs"/>
        </a:defRPr>
      </a:lvl2pPr>
      <a:lvl3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3pPr>
      <a:lvl4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4pPr>
      <a:lvl5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344" userDrawn="1">
          <p15:clr>
            <a:srgbClr val="F26B43"/>
          </p15:clr>
        </p15:guide>
        <p15:guide id="4" pos="7336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192" userDrawn="1">
          <p15:clr>
            <a:srgbClr val="F26B43"/>
          </p15:clr>
        </p15:guide>
        <p15:guide id="8" orient="horz" pos="4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3A7F4A-5912-4975-BA36-6C46CF4F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100" y="1190516"/>
            <a:ext cx="11099800" cy="1538883"/>
          </a:xfrm>
          <a:prstGeom prst="rect">
            <a:avLst/>
          </a:prstGeom>
        </p:spPr>
        <p:txBody>
          <a:bodyPr vert="horz" lIns="72000" tIns="45720" rIns="91440" bIns="45720" rtlCol="0">
            <a:spAutoFit/>
          </a:bodyPr>
          <a:lstStyle/>
          <a:p>
            <a:pPr lvl="0"/>
            <a:r>
              <a:rPr lang="fr-FR" dirty="0"/>
              <a:t>Titre sur une ligne</a:t>
            </a:r>
          </a:p>
          <a:p>
            <a:pPr lvl="1"/>
            <a:r>
              <a:rPr lang="fr-FR" dirty="0"/>
              <a:t>Sous-titre sur une ligne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 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202856-97D8-41C8-A3CB-27D3A45DE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000" y="6426370"/>
            <a:ext cx="102600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5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A68D2E-4F23-4043-B3EF-C1E361E49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875" y="6426370"/>
            <a:ext cx="2740025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96DED6C-9C11-4927-9A94-98E2F5C9D05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3977" y="383381"/>
            <a:ext cx="1255257" cy="300911"/>
          </a:xfrm>
          <a:prstGeom prst="rect">
            <a:avLst/>
          </a:prstGeom>
        </p:spPr>
      </p:pic>
      <p:sp>
        <p:nvSpPr>
          <p:cNvPr id="14" name="Graphique 12">
            <a:extLst>
              <a:ext uri="{FF2B5EF4-FFF2-40B4-BE49-F238E27FC236}">
                <a16:creationId xmlns:a16="http://schemas.microsoft.com/office/drawing/2014/main" id="{11F116A6-E423-446B-B0D2-4E1F4F42A42B}"/>
              </a:ext>
            </a:extLst>
          </p:cNvPr>
          <p:cNvSpPr/>
          <p:nvPr/>
        </p:nvSpPr>
        <p:spPr>
          <a:xfrm>
            <a:off x="0" y="4872794"/>
            <a:ext cx="914400" cy="1984830"/>
          </a:xfrm>
          <a:custGeom>
            <a:avLst/>
            <a:gdLst>
              <a:gd name="connsiteX0" fmla="*/ 0 w 3159269"/>
              <a:gd name="connsiteY0" fmla="*/ 6857624 h 6857623"/>
              <a:gd name="connsiteX1" fmla="*/ 3159270 w 3159269"/>
              <a:gd name="connsiteY1" fmla="*/ 6857624 h 6857623"/>
              <a:gd name="connsiteX2" fmla="*/ 1505 w 3159269"/>
              <a:gd name="connsiteY2" fmla="*/ 0 h 6857623"/>
              <a:gd name="connsiteX3" fmla="*/ 0 w 3159269"/>
              <a:gd name="connsiteY3" fmla="*/ 6857624 h 685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9269" h="6857623">
                <a:moveTo>
                  <a:pt x="0" y="6857624"/>
                </a:moveTo>
                <a:lnTo>
                  <a:pt x="3159270" y="6857624"/>
                </a:lnTo>
                <a:lnTo>
                  <a:pt x="1505" y="0"/>
                </a:lnTo>
                <a:lnTo>
                  <a:pt x="0" y="6857624"/>
                </a:lnTo>
                <a:close/>
              </a:path>
            </a:pathLst>
          </a:custGeom>
          <a:solidFill>
            <a:schemeClr val="tx2"/>
          </a:solidFill>
          <a:ln w="37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BF15B7-0E63-4B87-9EEF-D210785A7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26370"/>
            <a:ext cx="27432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FCABEAA2-0A77-4516-8D65-576A4531384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141433"/>
          </a:solidFill>
        </p:spPr>
        <p:txBody>
          <a:bodyPr vert="horz" lIns="91440" tIns="0" rIns="91440" bIns="0" rtlCol="0" anchor="ctr">
            <a:noAutofit/>
          </a:bodyPr>
          <a:lstStyle/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5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cap="none" baseline="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0500" indent="-190500" algn="l" defTabSz="914400" rtl="0" eaLnBrk="1" latinLnBrk="0" hangingPunct="1">
        <a:lnSpc>
          <a:spcPct val="100000"/>
        </a:lnSpc>
        <a:spcBef>
          <a:spcPts val="4200"/>
        </a:spcBef>
        <a:buSzPct val="150000"/>
        <a:buFontTx/>
        <a:buBlip>
          <a:blip r:embed="rId15"/>
        </a:buBlip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190500" indent="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None/>
        <a:defRPr sz="1250" kern="1200" cap="all" baseline="0">
          <a:solidFill>
            <a:schemeClr val="tx2"/>
          </a:solidFill>
          <a:latin typeface="Tosh Light" pitchFamily="2" charset="0"/>
          <a:ea typeface="+mn-ea"/>
          <a:cs typeface="+mn-cs"/>
        </a:defRPr>
      </a:lvl2pPr>
      <a:lvl3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3pPr>
      <a:lvl4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4pPr>
      <a:lvl5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344" userDrawn="1">
          <p15:clr>
            <a:srgbClr val="F26B43"/>
          </p15:clr>
        </p15:guide>
        <p15:guide id="4" pos="7336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192" userDrawn="1">
          <p15:clr>
            <a:srgbClr val="F26B43"/>
          </p15:clr>
        </p15:guide>
        <p15:guide id="8" orient="horz" pos="412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3A7F4A-5912-4975-BA36-6C46CF4F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100" y="1190516"/>
            <a:ext cx="11099800" cy="1538883"/>
          </a:xfrm>
          <a:prstGeom prst="rect">
            <a:avLst/>
          </a:prstGeom>
        </p:spPr>
        <p:txBody>
          <a:bodyPr vert="horz" lIns="72000" tIns="45720" rIns="91440" bIns="45720" rtlCol="0">
            <a:spAutoFit/>
          </a:bodyPr>
          <a:lstStyle/>
          <a:p>
            <a:pPr lvl="0"/>
            <a:r>
              <a:rPr lang="fr-FR" dirty="0"/>
              <a:t>Titre sur une ligne</a:t>
            </a:r>
          </a:p>
          <a:p>
            <a:pPr lvl="1"/>
            <a:r>
              <a:rPr lang="fr-FR" dirty="0"/>
              <a:t>Sous-titre sur une ligne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 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202856-97D8-41C8-A3CB-27D3A45DE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000" y="6426370"/>
            <a:ext cx="102600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5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A68D2E-4F23-4043-B3EF-C1E361E49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875" y="6426370"/>
            <a:ext cx="2740025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Graphique 12">
            <a:extLst>
              <a:ext uri="{FF2B5EF4-FFF2-40B4-BE49-F238E27FC236}">
                <a16:creationId xmlns:a16="http://schemas.microsoft.com/office/drawing/2014/main" id="{11F116A6-E423-446B-B0D2-4E1F4F42A42B}"/>
              </a:ext>
            </a:extLst>
          </p:cNvPr>
          <p:cNvSpPr/>
          <p:nvPr/>
        </p:nvSpPr>
        <p:spPr>
          <a:xfrm>
            <a:off x="0" y="4872794"/>
            <a:ext cx="914400" cy="1984830"/>
          </a:xfrm>
          <a:custGeom>
            <a:avLst/>
            <a:gdLst>
              <a:gd name="connsiteX0" fmla="*/ 0 w 3159269"/>
              <a:gd name="connsiteY0" fmla="*/ 6857624 h 6857623"/>
              <a:gd name="connsiteX1" fmla="*/ 3159270 w 3159269"/>
              <a:gd name="connsiteY1" fmla="*/ 6857624 h 6857623"/>
              <a:gd name="connsiteX2" fmla="*/ 1505 w 3159269"/>
              <a:gd name="connsiteY2" fmla="*/ 0 h 6857623"/>
              <a:gd name="connsiteX3" fmla="*/ 0 w 3159269"/>
              <a:gd name="connsiteY3" fmla="*/ 6857624 h 685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9269" h="6857623">
                <a:moveTo>
                  <a:pt x="0" y="6857624"/>
                </a:moveTo>
                <a:lnTo>
                  <a:pt x="3159270" y="6857624"/>
                </a:lnTo>
                <a:lnTo>
                  <a:pt x="1505" y="0"/>
                </a:lnTo>
                <a:lnTo>
                  <a:pt x="0" y="6857624"/>
                </a:lnTo>
                <a:close/>
              </a:path>
            </a:pathLst>
          </a:custGeom>
          <a:solidFill>
            <a:schemeClr val="accent4"/>
          </a:solidFill>
          <a:ln w="37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BF15B7-0E63-4B87-9EEF-D210785A7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26370"/>
            <a:ext cx="27432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B23D3A7-266C-4780-862E-8B8F1BC67E8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3977" y="383381"/>
            <a:ext cx="1255257" cy="300911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DD3B0910-E7B0-47EF-A765-2E6F3DD8702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0" rIns="91440" bIns="0" rtlCol="0" anchor="ctr">
            <a:noAutofit/>
          </a:bodyPr>
          <a:lstStyle/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0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663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cap="none" baseline="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0500" indent="-190500" algn="l" defTabSz="914400" rtl="0" eaLnBrk="1" latinLnBrk="0" hangingPunct="1">
        <a:lnSpc>
          <a:spcPct val="100000"/>
        </a:lnSpc>
        <a:spcBef>
          <a:spcPts val="4200"/>
        </a:spcBef>
        <a:buSzPct val="150000"/>
        <a:buFontTx/>
        <a:buBlip>
          <a:blip r:embed="rId15"/>
        </a:buBlip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190500" indent="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None/>
        <a:defRPr sz="1250" kern="1200" cap="all" baseline="0">
          <a:solidFill>
            <a:schemeClr val="tx2"/>
          </a:solidFill>
          <a:latin typeface="Tosh Light" pitchFamily="2" charset="0"/>
          <a:ea typeface="+mn-ea"/>
          <a:cs typeface="+mn-cs"/>
        </a:defRPr>
      </a:lvl2pPr>
      <a:lvl3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3pPr>
      <a:lvl4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4pPr>
      <a:lvl5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344" userDrawn="1">
          <p15:clr>
            <a:srgbClr val="F26B43"/>
          </p15:clr>
        </p15:guide>
        <p15:guide id="4" pos="7336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192" userDrawn="1">
          <p15:clr>
            <a:srgbClr val="F26B43"/>
          </p15:clr>
        </p15:guide>
        <p15:guide id="8" orient="horz" pos="412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3A7F4A-5912-4975-BA36-6C46CF4F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100" y="1190516"/>
            <a:ext cx="11099800" cy="1538883"/>
          </a:xfrm>
          <a:prstGeom prst="rect">
            <a:avLst/>
          </a:prstGeom>
        </p:spPr>
        <p:txBody>
          <a:bodyPr vert="horz" lIns="72000" tIns="45720" rIns="91440" bIns="45720" rtlCol="0">
            <a:spAutoFit/>
          </a:bodyPr>
          <a:lstStyle/>
          <a:p>
            <a:pPr lvl="0"/>
            <a:r>
              <a:rPr lang="fr-FR" dirty="0"/>
              <a:t>Titre sur une ligne</a:t>
            </a:r>
          </a:p>
          <a:p>
            <a:pPr lvl="1"/>
            <a:r>
              <a:rPr lang="fr-FR" dirty="0"/>
              <a:t>Sous-titre sur une ligne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 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202856-97D8-41C8-A3CB-27D3A45DE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000" y="6426370"/>
            <a:ext cx="102600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5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A68D2E-4F23-4043-B3EF-C1E361E49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875" y="6426370"/>
            <a:ext cx="2740025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Graphique 12">
            <a:extLst>
              <a:ext uri="{FF2B5EF4-FFF2-40B4-BE49-F238E27FC236}">
                <a16:creationId xmlns:a16="http://schemas.microsoft.com/office/drawing/2014/main" id="{11F116A6-E423-446B-B0D2-4E1F4F42A42B}"/>
              </a:ext>
            </a:extLst>
          </p:cNvPr>
          <p:cNvSpPr/>
          <p:nvPr/>
        </p:nvSpPr>
        <p:spPr>
          <a:xfrm>
            <a:off x="0" y="4872794"/>
            <a:ext cx="914400" cy="1984830"/>
          </a:xfrm>
          <a:custGeom>
            <a:avLst/>
            <a:gdLst>
              <a:gd name="connsiteX0" fmla="*/ 0 w 3159269"/>
              <a:gd name="connsiteY0" fmla="*/ 6857624 h 6857623"/>
              <a:gd name="connsiteX1" fmla="*/ 3159270 w 3159269"/>
              <a:gd name="connsiteY1" fmla="*/ 6857624 h 6857623"/>
              <a:gd name="connsiteX2" fmla="*/ 1505 w 3159269"/>
              <a:gd name="connsiteY2" fmla="*/ 0 h 6857623"/>
              <a:gd name="connsiteX3" fmla="*/ 0 w 3159269"/>
              <a:gd name="connsiteY3" fmla="*/ 6857624 h 685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9269" h="6857623">
                <a:moveTo>
                  <a:pt x="0" y="6857624"/>
                </a:moveTo>
                <a:lnTo>
                  <a:pt x="3159270" y="6857624"/>
                </a:lnTo>
                <a:lnTo>
                  <a:pt x="1505" y="0"/>
                </a:lnTo>
                <a:lnTo>
                  <a:pt x="0" y="6857624"/>
                </a:lnTo>
                <a:close/>
              </a:path>
            </a:pathLst>
          </a:custGeom>
          <a:solidFill>
            <a:schemeClr val="accent3"/>
          </a:solidFill>
          <a:ln w="37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BF15B7-0E63-4B87-9EEF-D210785A7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26370"/>
            <a:ext cx="27432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BA9113-549F-47EF-A25B-6F3F7F2682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3977" y="383381"/>
            <a:ext cx="1255257" cy="300911"/>
          </a:xfrm>
          <a:prstGeom prst="rect">
            <a:avLst/>
          </a:prstGeom>
        </p:spPr>
      </p:pic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036DC3C4-E0A3-4CDB-B28F-830AE72570D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AD91FF"/>
          </a:solidFill>
        </p:spPr>
        <p:txBody>
          <a:bodyPr vert="horz" lIns="91440" tIns="0" rIns="91440" bIns="0" rtlCol="0" anchor="ctr">
            <a:noAutofit/>
          </a:bodyPr>
          <a:lstStyle/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2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7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cap="none" baseline="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0500" indent="-190500" algn="l" defTabSz="914400" rtl="0" eaLnBrk="1" latinLnBrk="0" hangingPunct="1">
        <a:lnSpc>
          <a:spcPct val="100000"/>
        </a:lnSpc>
        <a:spcBef>
          <a:spcPts val="4200"/>
        </a:spcBef>
        <a:buSzPct val="150000"/>
        <a:buFontTx/>
        <a:buBlip>
          <a:blip r:embed="rId16"/>
        </a:buBlip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190500" indent="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None/>
        <a:defRPr sz="1250" kern="1200" cap="all" baseline="0">
          <a:solidFill>
            <a:schemeClr val="tx2"/>
          </a:solidFill>
          <a:latin typeface="Tosh Light" pitchFamily="2" charset="0"/>
          <a:ea typeface="+mn-ea"/>
          <a:cs typeface="+mn-cs"/>
        </a:defRPr>
      </a:lvl2pPr>
      <a:lvl3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3pPr>
      <a:lvl4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4pPr>
      <a:lvl5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344" userDrawn="1">
          <p15:clr>
            <a:srgbClr val="F26B43"/>
          </p15:clr>
        </p15:guide>
        <p15:guide id="4" pos="7336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192" userDrawn="1">
          <p15:clr>
            <a:srgbClr val="F26B43"/>
          </p15:clr>
        </p15:guide>
        <p15:guide id="8" orient="horz" pos="412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3A7F4A-5912-4975-BA36-6C46CF4F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100" y="1190516"/>
            <a:ext cx="11099800" cy="1538883"/>
          </a:xfrm>
          <a:prstGeom prst="rect">
            <a:avLst/>
          </a:prstGeom>
        </p:spPr>
        <p:txBody>
          <a:bodyPr vert="horz" lIns="72000" tIns="45720" rIns="91440" bIns="45720" rtlCol="0">
            <a:spAutoFit/>
          </a:bodyPr>
          <a:lstStyle/>
          <a:p>
            <a:pPr lvl="0"/>
            <a:r>
              <a:rPr lang="fr-FR" dirty="0"/>
              <a:t>Titre sur une ligne</a:t>
            </a:r>
          </a:p>
          <a:p>
            <a:pPr lvl="1"/>
            <a:r>
              <a:rPr lang="fr-FR" dirty="0"/>
              <a:t>Sous-titre sur une ligne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 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202856-97D8-41C8-A3CB-27D3A45DE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000" y="6426370"/>
            <a:ext cx="102600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5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A68D2E-4F23-4043-B3EF-C1E361E49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875" y="6426370"/>
            <a:ext cx="2740025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Graphique 12">
            <a:extLst>
              <a:ext uri="{FF2B5EF4-FFF2-40B4-BE49-F238E27FC236}">
                <a16:creationId xmlns:a16="http://schemas.microsoft.com/office/drawing/2014/main" id="{11F116A6-E423-446B-B0D2-4E1F4F42A42B}"/>
              </a:ext>
            </a:extLst>
          </p:cNvPr>
          <p:cNvSpPr/>
          <p:nvPr/>
        </p:nvSpPr>
        <p:spPr>
          <a:xfrm>
            <a:off x="0" y="4872794"/>
            <a:ext cx="914400" cy="1984830"/>
          </a:xfrm>
          <a:custGeom>
            <a:avLst/>
            <a:gdLst>
              <a:gd name="connsiteX0" fmla="*/ 0 w 3159269"/>
              <a:gd name="connsiteY0" fmla="*/ 6857624 h 6857623"/>
              <a:gd name="connsiteX1" fmla="*/ 3159270 w 3159269"/>
              <a:gd name="connsiteY1" fmla="*/ 6857624 h 6857623"/>
              <a:gd name="connsiteX2" fmla="*/ 1505 w 3159269"/>
              <a:gd name="connsiteY2" fmla="*/ 0 h 6857623"/>
              <a:gd name="connsiteX3" fmla="*/ 0 w 3159269"/>
              <a:gd name="connsiteY3" fmla="*/ 6857624 h 685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9269" h="6857623">
                <a:moveTo>
                  <a:pt x="0" y="6857624"/>
                </a:moveTo>
                <a:lnTo>
                  <a:pt x="3159270" y="6857624"/>
                </a:lnTo>
                <a:lnTo>
                  <a:pt x="1505" y="0"/>
                </a:lnTo>
                <a:lnTo>
                  <a:pt x="0" y="6857624"/>
                </a:lnTo>
                <a:close/>
              </a:path>
            </a:pathLst>
          </a:custGeom>
          <a:solidFill>
            <a:srgbClr val="EDFF2B"/>
          </a:solidFill>
          <a:ln w="37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BF15B7-0E63-4B87-9EEF-D210785A7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26370"/>
            <a:ext cx="27432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EB8F02-9785-47C2-A3FB-2955EE54D38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3977" y="383381"/>
            <a:ext cx="1255257" cy="300911"/>
          </a:xfrm>
          <a:prstGeom prst="rect">
            <a:avLst/>
          </a:prstGeom>
        </p:spPr>
      </p:pic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61FE8517-81FA-47AC-B86A-9578073A74A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EDFF2B"/>
          </a:solidFill>
        </p:spPr>
        <p:txBody>
          <a:bodyPr vert="horz" lIns="91440" tIns="0" rIns="91440" bIns="0" rtlCol="0" anchor="ctr">
            <a:noAutofit/>
          </a:bodyPr>
          <a:lstStyle/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3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500" indent="-190500" algn="l" defTabSz="914400" rtl="0" eaLnBrk="1" latinLnBrk="0" hangingPunct="1">
        <a:lnSpc>
          <a:spcPct val="100000"/>
        </a:lnSpc>
        <a:spcBef>
          <a:spcPts val="4200"/>
        </a:spcBef>
        <a:buSzPct val="150000"/>
        <a:buFontTx/>
        <a:buBlip>
          <a:blip r:embed="rId15"/>
        </a:buBlip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190500" indent="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None/>
        <a:defRPr sz="1250" kern="1200" cap="all" baseline="0">
          <a:solidFill>
            <a:schemeClr val="tx2"/>
          </a:solidFill>
          <a:latin typeface="Tosh Light" pitchFamily="2" charset="0"/>
          <a:ea typeface="+mn-ea"/>
          <a:cs typeface="+mn-cs"/>
        </a:defRPr>
      </a:lvl2pPr>
      <a:lvl3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3pPr>
      <a:lvl4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4pPr>
      <a:lvl5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344" userDrawn="1">
          <p15:clr>
            <a:srgbClr val="F26B43"/>
          </p15:clr>
        </p15:guide>
        <p15:guide id="4" pos="7336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192" userDrawn="1">
          <p15:clr>
            <a:srgbClr val="F26B43"/>
          </p15:clr>
        </p15:guide>
        <p15:guide id="8" orient="horz" pos="4128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5D2970-55D9-4751-8C06-6FCA5F15764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FFB01C"/>
          </a:solidFill>
        </p:spPr>
        <p:txBody>
          <a:bodyPr vert="horz" lIns="91440" tIns="0" rIns="91440" bIns="0" rtlCol="0" anchor="ctr">
            <a:noAutofit/>
          </a:bodyPr>
          <a:lstStyle/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3A7F4A-5912-4975-BA36-6C46CF4F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100" y="1190516"/>
            <a:ext cx="11099800" cy="1641475"/>
          </a:xfrm>
          <a:prstGeom prst="rect">
            <a:avLst/>
          </a:prstGeom>
        </p:spPr>
        <p:txBody>
          <a:bodyPr vert="horz" lIns="72000" tIns="45720" rIns="91440" bIns="45720" rtlCol="0">
            <a:spAutoFit/>
          </a:bodyPr>
          <a:lstStyle/>
          <a:p>
            <a:pPr lvl="0"/>
            <a:r>
              <a:rPr lang="fr-FR" dirty="0"/>
              <a:t>Titre sur une ligne</a:t>
            </a:r>
          </a:p>
          <a:p>
            <a:pPr marL="17463" lvl="2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fr-FR" dirty="0"/>
              <a:t>Sous-titre sur une ligne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 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202856-97D8-41C8-A3CB-27D3A45DE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000" y="6426370"/>
            <a:ext cx="102600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5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A68D2E-4F23-4043-B3EF-C1E361E49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875" y="6426370"/>
            <a:ext cx="2740025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Graphique 12">
            <a:extLst>
              <a:ext uri="{FF2B5EF4-FFF2-40B4-BE49-F238E27FC236}">
                <a16:creationId xmlns:a16="http://schemas.microsoft.com/office/drawing/2014/main" id="{11F116A6-E423-446B-B0D2-4E1F4F42A42B}"/>
              </a:ext>
            </a:extLst>
          </p:cNvPr>
          <p:cNvSpPr/>
          <p:nvPr/>
        </p:nvSpPr>
        <p:spPr>
          <a:xfrm>
            <a:off x="0" y="4872794"/>
            <a:ext cx="914400" cy="1984830"/>
          </a:xfrm>
          <a:custGeom>
            <a:avLst/>
            <a:gdLst>
              <a:gd name="connsiteX0" fmla="*/ 0 w 3159269"/>
              <a:gd name="connsiteY0" fmla="*/ 6857624 h 6857623"/>
              <a:gd name="connsiteX1" fmla="*/ 3159270 w 3159269"/>
              <a:gd name="connsiteY1" fmla="*/ 6857624 h 6857623"/>
              <a:gd name="connsiteX2" fmla="*/ 1505 w 3159269"/>
              <a:gd name="connsiteY2" fmla="*/ 0 h 6857623"/>
              <a:gd name="connsiteX3" fmla="*/ 0 w 3159269"/>
              <a:gd name="connsiteY3" fmla="*/ 6857624 h 685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9269" h="6857623">
                <a:moveTo>
                  <a:pt x="0" y="6857624"/>
                </a:moveTo>
                <a:lnTo>
                  <a:pt x="3159270" y="6857624"/>
                </a:lnTo>
                <a:lnTo>
                  <a:pt x="1505" y="0"/>
                </a:lnTo>
                <a:lnTo>
                  <a:pt x="0" y="6857624"/>
                </a:lnTo>
                <a:close/>
              </a:path>
            </a:pathLst>
          </a:custGeom>
          <a:solidFill>
            <a:srgbClr val="FFB01C"/>
          </a:solidFill>
          <a:ln w="37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BF15B7-0E63-4B87-9EEF-D210785A7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26370"/>
            <a:ext cx="27432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75DAA6-75C3-4BD6-B005-6C643A8C4AE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3977" y="383381"/>
            <a:ext cx="1255257" cy="3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1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28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7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cap="none" baseline="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0500" indent="-190500" algn="l" defTabSz="914400" rtl="0" eaLnBrk="1" latinLnBrk="0" hangingPunct="1">
        <a:lnSpc>
          <a:spcPct val="100000"/>
        </a:lnSpc>
        <a:spcBef>
          <a:spcPts val="4200"/>
        </a:spcBef>
        <a:buSzPct val="150000"/>
        <a:buFontTx/>
        <a:buBlip>
          <a:blip r:embed="rId16"/>
        </a:buBlip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190500" indent="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None/>
        <a:defRPr sz="1250" kern="1200" cap="all" baseline="0">
          <a:solidFill>
            <a:schemeClr val="tx2"/>
          </a:solidFill>
          <a:latin typeface="Tosh Light" pitchFamily="2" charset="0"/>
          <a:ea typeface="+mn-ea"/>
          <a:cs typeface="+mn-cs"/>
        </a:defRPr>
      </a:lvl2pPr>
      <a:lvl3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lang="fr-FR" sz="125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4pPr>
      <a:lvl5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344" userDrawn="1">
          <p15:clr>
            <a:srgbClr val="F26B43"/>
          </p15:clr>
        </p15:guide>
        <p15:guide id="4" pos="7336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192" userDrawn="1">
          <p15:clr>
            <a:srgbClr val="F26B43"/>
          </p15:clr>
        </p15:guide>
        <p15:guide id="8" orient="horz" pos="412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3A7F4A-5912-4975-BA36-6C46CF4F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100" y="1190516"/>
            <a:ext cx="11099800" cy="1538883"/>
          </a:xfrm>
          <a:prstGeom prst="rect">
            <a:avLst/>
          </a:prstGeom>
        </p:spPr>
        <p:txBody>
          <a:bodyPr vert="horz" lIns="72000" tIns="45720" rIns="91440" bIns="45720" rtlCol="0">
            <a:spAutoFit/>
          </a:bodyPr>
          <a:lstStyle/>
          <a:p>
            <a:pPr lvl="0"/>
            <a:r>
              <a:rPr lang="fr-FR" dirty="0"/>
              <a:t>Titre sur une ligne</a:t>
            </a:r>
          </a:p>
          <a:p>
            <a:pPr lvl="1"/>
            <a:r>
              <a:rPr lang="fr-FR" dirty="0"/>
              <a:t>Sous-titre sur une ligne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 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202856-97D8-41C8-A3CB-27D3A45DE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000" y="6426370"/>
            <a:ext cx="102600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5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A68D2E-4F23-4043-B3EF-C1E361E49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875" y="6426370"/>
            <a:ext cx="2740025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Graphique 12">
            <a:extLst>
              <a:ext uri="{FF2B5EF4-FFF2-40B4-BE49-F238E27FC236}">
                <a16:creationId xmlns:a16="http://schemas.microsoft.com/office/drawing/2014/main" id="{11F116A6-E423-446B-B0D2-4E1F4F42A42B}"/>
              </a:ext>
            </a:extLst>
          </p:cNvPr>
          <p:cNvSpPr/>
          <p:nvPr/>
        </p:nvSpPr>
        <p:spPr>
          <a:xfrm>
            <a:off x="0" y="4872794"/>
            <a:ext cx="914400" cy="1984830"/>
          </a:xfrm>
          <a:custGeom>
            <a:avLst/>
            <a:gdLst>
              <a:gd name="connsiteX0" fmla="*/ 0 w 3159269"/>
              <a:gd name="connsiteY0" fmla="*/ 6857624 h 6857623"/>
              <a:gd name="connsiteX1" fmla="*/ 3159270 w 3159269"/>
              <a:gd name="connsiteY1" fmla="*/ 6857624 h 6857623"/>
              <a:gd name="connsiteX2" fmla="*/ 1505 w 3159269"/>
              <a:gd name="connsiteY2" fmla="*/ 0 h 6857623"/>
              <a:gd name="connsiteX3" fmla="*/ 0 w 3159269"/>
              <a:gd name="connsiteY3" fmla="*/ 6857624 h 685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9269" h="6857623">
                <a:moveTo>
                  <a:pt x="0" y="6857624"/>
                </a:moveTo>
                <a:lnTo>
                  <a:pt x="3159270" y="6857624"/>
                </a:lnTo>
                <a:lnTo>
                  <a:pt x="1505" y="0"/>
                </a:lnTo>
                <a:lnTo>
                  <a:pt x="0" y="6857624"/>
                </a:lnTo>
                <a:close/>
              </a:path>
            </a:pathLst>
          </a:custGeom>
          <a:solidFill>
            <a:srgbClr val="FF7A70"/>
          </a:solidFill>
          <a:ln w="37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BF15B7-0E63-4B87-9EEF-D210785A7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26370"/>
            <a:ext cx="27432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875DA8-B8F5-4048-9F3D-40C8CECD174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3977" y="383381"/>
            <a:ext cx="1255257" cy="300911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354F92DF-ADCB-4FA0-ADF9-A4B688DD6763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rgbClr val="FF7A70"/>
          </a:solidFill>
        </p:spPr>
        <p:txBody>
          <a:bodyPr vert="horz" lIns="91440" tIns="0" rIns="91440" bIns="0" rtlCol="0" anchor="ctr">
            <a:noAutofit/>
          </a:bodyPr>
          <a:lstStyle/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6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cap="none" baseline="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0500" indent="-190500" algn="l" defTabSz="914400" rtl="0" eaLnBrk="1" latinLnBrk="0" hangingPunct="1">
        <a:lnSpc>
          <a:spcPct val="100000"/>
        </a:lnSpc>
        <a:spcBef>
          <a:spcPts val="4200"/>
        </a:spcBef>
        <a:buSzPct val="150000"/>
        <a:buFontTx/>
        <a:buBlip>
          <a:blip r:embed="rId15"/>
        </a:buBlip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190500" indent="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None/>
        <a:defRPr sz="1250" kern="1200" cap="all" baseline="0">
          <a:solidFill>
            <a:schemeClr val="tx2"/>
          </a:solidFill>
          <a:latin typeface="Tosh Light" pitchFamily="2" charset="0"/>
          <a:ea typeface="+mn-ea"/>
          <a:cs typeface="+mn-cs"/>
        </a:defRPr>
      </a:lvl2pPr>
      <a:lvl3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3pPr>
      <a:lvl4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4pPr>
      <a:lvl5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344" userDrawn="1">
          <p15:clr>
            <a:srgbClr val="F26B43"/>
          </p15:clr>
        </p15:guide>
        <p15:guide id="4" pos="7336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192" userDrawn="1">
          <p15:clr>
            <a:srgbClr val="F26B43"/>
          </p15:clr>
        </p15:guide>
        <p15:guide id="8" orient="horz" pos="4128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3A7F4A-5912-4975-BA36-6C46CF4F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100" y="1190516"/>
            <a:ext cx="11099800" cy="1538883"/>
          </a:xfrm>
          <a:prstGeom prst="rect">
            <a:avLst/>
          </a:prstGeom>
        </p:spPr>
        <p:txBody>
          <a:bodyPr vert="horz" lIns="72000" tIns="45720" rIns="91440" bIns="45720" rtlCol="0">
            <a:spAutoFit/>
          </a:bodyPr>
          <a:lstStyle/>
          <a:p>
            <a:pPr lvl="0"/>
            <a:r>
              <a:rPr lang="fr-FR" dirty="0"/>
              <a:t>Titre sur une ligne</a:t>
            </a:r>
          </a:p>
          <a:p>
            <a:pPr lvl="1"/>
            <a:r>
              <a:rPr lang="fr-FR" dirty="0"/>
              <a:t>Sous-titre sur une ligne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 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202856-97D8-41C8-A3CB-27D3A45DE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000" y="6426370"/>
            <a:ext cx="102600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5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DEEP – BAROMETRE DE L'AUDIENCE INTERNET S1 2023 – SEPTEMBRE 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A68D2E-4F23-4043-B3EF-C1E361E49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875" y="6426370"/>
            <a:ext cx="2740025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972D0C7-8A48-4519-8EA6-265A6FF30D7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Graphique 12">
            <a:extLst>
              <a:ext uri="{FF2B5EF4-FFF2-40B4-BE49-F238E27FC236}">
                <a16:creationId xmlns:a16="http://schemas.microsoft.com/office/drawing/2014/main" id="{11F116A6-E423-446B-B0D2-4E1F4F42A42B}"/>
              </a:ext>
            </a:extLst>
          </p:cNvPr>
          <p:cNvSpPr/>
          <p:nvPr/>
        </p:nvSpPr>
        <p:spPr>
          <a:xfrm>
            <a:off x="0" y="4872794"/>
            <a:ext cx="914400" cy="1984830"/>
          </a:xfrm>
          <a:custGeom>
            <a:avLst/>
            <a:gdLst>
              <a:gd name="connsiteX0" fmla="*/ 0 w 3159269"/>
              <a:gd name="connsiteY0" fmla="*/ 6857624 h 6857623"/>
              <a:gd name="connsiteX1" fmla="*/ 3159270 w 3159269"/>
              <a:gd name="connsiteY1" fmla="*/ 6857624 h 6857623"/>
              <a:gd name="connsiteX2" fmla="*/ 1505 w 3159269"/>
              <a:gd name="connsiteY2" fmla="*/ 0 h 6857623"/>
              <a:gd name="connsiteX3" fmla="*/ 0 w 3159269"/>
              <a:gd name="connsiteY3" fmla="*/ 6857624 h 685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9269" h="6857623">
                <a:moveTo>
                  <a:pt x="0" y="6857624"/>
                </a:moveTo>
                <a:lnTo>
                  <a:pt x="3159270" y="6857624"/>
                </a:lnTo>
                <a:lnTo>
                  <a:pt x="1505" y="0"/>
                </a:lnTo>
                <a:lnTo>
                  <a:pt x="0" y="6857624"/>
                </a:lnTo>
                <a:close/>
              </a:path>
            </a:pathLst>
          </a:custGeom>
          <a:solidFill>
            <a:srgbClr val="FF73B2"/>
          </a:solidFill>
          <a:ln w="37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BF15B7-0E63-4B87-9EEF-D210785A7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26370"/>
            <a:ext cx="27432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461F81-B1A7-4652-BC12-C8DA9B97E22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3977" y="383381"/>
            <a:ext cx="1255257" cy="300911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84298D9F-BE69-4E17-AF1A-1747DB738C55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46100" y="426857"/>
            <a:ext cx="5400000" cy="432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0" rtlCol="0" anchor="ctr">
            <a:noAutofit/>
          </a:bodyPr>
          <a:lstStyle/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8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cap="none" baseline="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0500" indent="-190500" algn="l" defTabSz="914400" rtl="0" eaLnBrk="1" latinLnBrk="0" hangingPunct="1">
        <a:lnSpc>
          <a:spcPct val="100000"/>
        </a:lnSpc>
        <a:spcBef>
          <a:spcPts val="4200"/>
        </a:spcBef>
        <a:buSzPct val="150000"/>
        <a:buFontTx/>
        <a:buBlip>
          <a:blip r:embed="rId15"/>
        </a:buBlip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190500" indent="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None/>
        <a:defRPr sz="1250" kern="1200" cap="all" baseline="0">
          <a:solidFill>
            <a:schemeClr val="tx2"/>
          </a:solidFill>
          <a:latin typeface="Tosh Light" pitchFamily="2" charset="0"/>
          <a:ea typeface="+mn-ea"/>
          <a:cs typeface="+mn-cs"/>
        </a:defRPr>
      </a:lvl2pPr>
      <a:lvl3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3pPr>
      <a:lvl4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4pPr>
      <a:lvl5pPr marL="17463" indent="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344" userDrawn="1">
          <p15:clr>
            <a:srgbClr val="F26B43"/>
          </p15:clr>
        </p15:guide>
        <p15:guide id="4" pos="7336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192" userDrawn="1">
          <p15:clr>
            <a:srgbClr val="F26B43"/>
          </p15:clr>
        </p15:guide>
        <p15:guide id="8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88C492CE-C520-421D-AB33-BCD041C6E90E}"/>
              </a:ext>
            </a:extLst>
          </p:cNvPr>
          <p:cNvSpPr txBox="1"/>
          <p:nvPr/>
        </p:nvSpPr>
        <p:spPr>
          <a:xfrm>
            <a:off x="2771839" y="5077460"/>
            <a:ext cx="9215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Un paysage en pleine transformation : 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quelques tendances récentes</a:t>
            </a:r>
          </a:p>
        </p:txBody>
      </p:sp>
    </p:spTree>
    <p:extLst>
      <p:ext uri="{BB962C8B-B14F-4D97-AF65-F5344CB8AC3E}">
        <p14:creationId xmlns:p14="http://schemas.microsoft.com/office/powerpoint/2010/main" val="299816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16EB7EF-0445-4469-BB3A-486411715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130" r="28311" b="132"/>
          <a:stretch/>
        </p:blipFill>
        <p:spPr>
          <a:xfrm>
            <a:off x="4711700" y="0"/>
            <a:ext cx="74803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CA0774-CAA0-4106-9346-5C947460827A}"/>
              </a:ext>
            </a:extLst>
          </p:cNvPr>
          <p:cNvSpPr/>
          <p:nvPr/>
        </p:nvSpPr>
        <p:spPr>
          <a:xfrm>
            <a:off x="4711700" y="0"/>
            <a:ext cx="74803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71000">
                <a:schemeClr val="bg1">
                  <a:lumMod val="95000"/>
                  <a:alpha val="67000"/>
                </a:schemeClr>
              </a:gs>
              <a:gs pos="86000">
                <a:schemeClr val="bg1">
                  <a:alpha val="2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EE5131C-82F6-4036-BC05-10A400C77B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551" y="1130017"/>
            <a:ext cx="9253924" cy="646331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La durée d’écoute de la télévision est en baisse régulière (-17% en 3 ans) ; </a:t>
            </a:r>
            <a:br>
              <a:rPr lang="fr-FR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mais toujours loin devant celle de la vidéo à la demande par abonnement.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0E29CE-37D4-471C-A885-B0C6A42033F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1EAF726-4FC0-4913-A05A-C012CA03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36001"/>
            <a:ext cx="3349625" cy="369332"/>
          </a:xfrm>
        </p:spPr>
        <p:txBody>
          <a:bodyPr/>
          <a:lstStyle/>
          <a:p>
            <a:r>
              <a:rPr lang="fr-FR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Durée d’écoute quotidienne</a:t>
            </a:r>
            <a:endParaRPr lang="fr-FR" sz="16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E48107-48BE-4BC0-BA89-B580AEA694E6}"/>
              </a:ext>
            </a:extLst>
          </p:cNvPr>
          <p:cNvSpPr txBox="1"/>
          <p:nvPr/>
        </p:nvSpPr>
        <p:spPr>
          <a:xfrm>
            <a:off x="762606" y="5666105"/>
            <a:ext cx="4553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accent5">
                    <a:lumMod val="50000"/>
                  </a:schemeClr>
                </a:solidFill>
              </a:rPr>
              <a:t>Base : Ensemble des individus de 15 ans et +</a:t>
            </a:r>
            <a:br>
              <a:rPr lang="fr-FR" sz="1000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10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Sources :  Données TV -  Médiamat Médiamétrie</a:t>
            </a:r>
          </a:p>
          <a:p>
            <a:r>
              <a:rPr lang="fr-FR" sz="10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                Données VàDA – Global vidéo/37500 , Médiamétrie</a:t>
            </a:r>
            <a:br>
              <a:rPr lang="fr-FR" sz="10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fr-FR" sz="10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               Traitement Arcom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1CD797E1-B0F5-45BE-9F61-9BCB0831BF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464576"/>
              </p:ext>
            </p:extLst>
          </p:nvPr>
        </p:nvGraphicFramePr>
        <p:xfrm>
          <a:off x="546099" y="2290006"/>
          <a:ext cx="7712075" cy="3478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E05FAA68-D1A0-4F6B-AD95-71AC054F9D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3977" y="383381"/>
            <a:ext cx="1255257" cy="30091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ABD227C-8E93-4B0A-9D91-DBE8E4ADBCD2}"/>
              </a:ext>
            </a:extLst>
          </p:cNvPr>
          <p:cNvSpPr txBox="1"/>
          <p:nvPr/>
        </p:nvSpPr>
        <p:spPr>
          <a:xfrm>
            <a:off x="2535410" y="2151803"/>
            <a:ext cx="3560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Durées quotidiennes (en minutes)</a:t>
            </a:r>
          </a:p>
        </p:txBody>
      </p:sp>
    </p:spTree>
    <p:extLst>
      <p:ext uri="{BB962C8B-B14F-4D97-AF65-F5344CB8AC3E}">
        <p14:creationId xmlns:p14="http://schemas.microsoft.com/office/powerpoint/2010/main" val="335770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A8B32A4-0F58-4558-AFFE-2EB8AE0235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r="12706"/>
          <a:stretch/>
        </p:blipFill>
        <p:spPr>
          <a:xfrm>
            <a:off x="5429250" y="0"/>
            <a:ext cx="676275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CBBBE0-F485-4294-B61E-EC87F5F13AA9}"/>
              </a:ext>
            </a:extLst>
          </p:cNvPr>
          <p:cNvSpPr/>
          <p:nvPr/>
        </p:nvSpPr>
        <p:spPr>
          <a:xfrm>
            <a:off x="5353049" y="0"/>
            <a:ext cx="6838951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71000">
                <a:schemeClr val="bg1">
                  <a:lumMod val="95000"/>
                  <a:alpha val="75000"/>
                </a:schemeClr>
              </a:gs>
              <a:gs pos="86000">
                <a:schemeClr val="bg1">
                  <a:alpha val="2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EE5131C-82F6-4036-BC05-10A400C77B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551" y="1130017"/>
            <a:ext cx="10736650" cy="646331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Plus de 50% des foyers sont abonnés à au moins un services de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VàDA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. Après une période</a:t>
            </a:r>
            <a:br>
              <a:rPr lang="fr-FR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de forte croissance, les grands services connaissent aujourd’hui un léger tassement.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0E29CE-37D4-471C-A885-B0C6A42033F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1EAF726-4FC0-4913-A05A-C012CA03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36001"/>
            <a:ext cx="4006850" cy="369332"/>
          </a:xfrm>
        </p:spPr>
        <p:txBody>
          <a:bodyPr/>
          <a:lstStyle/>
          <a:p>
            <a:r>
              <a:rPr lang="fr-FR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Foyers abonnés aux services de </a:t>
            </a:r>
            <a:r>
              <a:rPr lang="fr-FR" sz="16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VàDA</a:t>
            </a:r>
            <a:endParaRPr lang="fr-FR" sz="16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E48107-48BE-4BC0-BA89-B580AEA694E6}"/>
              </a:ext>
            </a:extLst>
          </p:cNvPr>
          <p:cNvSpPr txBox="1"/>
          <p:nvPr/>
        </p:nvSpPr>
        <p:spPr>
          <a:xfrm>
            <a:off x="1052104" y="6134119"/>
            <a:ext cx="4553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accent5">
                    <a:lumMod val="50000"/>
                  </a:schemeClr>
                </a:solidFill>
              </a:rPr>
              <a:t>Base: Foyers France entière (en millions)</a:t>
            </a:r>
          </a:p>
          <a:p>
            <a:r>
              <a:rPr lang="fr-FR" sz="1000" i="1" dirty="0">
                <a:solidFill>
                  <a:schemeClr val="accent5">
                    <a:lumMod val="50000"/>
                  </a:schemeClr>
                </a:solidFill>
              </a:rPr>
              <a:t>Source: Home </a:t>
            </a:r>
            <a:r>
              <a:rPr lang="fr-FR" sz="1000" i="1" dirty="0" err="1">
                <a:solidFill>
                  <a:schemeClr val="accent5">
                    <a:lumMod val="50000"/>
                  </a:schemeClr>
                </a:solidFill>
              </a:rPr>
              <a:t>Devices</a:t>
            </a:r>
            <a:r>
              <a:rPr lang="fr-FR" sz="1000" i="1" dirty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fr-FR" sz="1000" i="1" dirty="0" err="1">
                <a:solidFill>
                  <a:schemeClr val="accent5">
                    <a:lumMod val="50000"/>
                  </a:schemeClr>
                </a:solidFill>
              </a:rPr>
              <a:t>Mediamétrie</a:t>
            </a:r>
            <a:endParaRPr lang="fr-FR" sz="1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6DF23303-D6C3-4C50-92C9-FE7373F978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44864"/>
              </p:ext>
            </p:extLst>
          </p:nvPr>
        </p:nvGraphicFramePr>
        <p:xfrm>
          <a:off x="665662" y="2016477"/>
          <a:ext cx="7768046" cy="3977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C9A774FC-CCC0-4519-BAD3-C380443689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3977" y="383381"/>
            <a:ext cx="1255257" cy="30091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3A1A8B1-E337-4404-B944-5B03C2E88781}"/>
              </a:ext>
            </a:extLst>
          </p:cNvPr>
          <p:cNvSpPr txBox="1"/>
          <p:nvPr/>
        </p:nvSpPr>
        <p:spPr>
          <a:xfrm>
            <a:off x="1329392" y="2131512"/>
            <a:ext cx="2008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Nombre de foyers </a:t>
            </a:r>
            <a:b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(en millions)</a:t>
            </a:r>
          </a:p>
        </p:txBody>
      </p:sp>
    </p:spTree>
    <p:extLst>
      <p:ext uri="{BB962C8B-B14F-4D97-AF65-F5344CB8AC3E}">
        <p14:creationId xmlns:p14="http://schemas.microsoft.com/office/powerpoint/2010/main" val="186462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FD89B02-2C4E-40FC-A7A8-CFBD64B81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 t="-20" r="21476" b="1"/>
          <a:stretch/>
        </p:blipFill>
        <p:spPr>
          <a:xfrm>
            <a:off x="2609851" y="0"/>
            <a:ext cx="958215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0164FF-9343-4962-B49E-79D1D2898464}"/>
              </a:ext>
            </a:extLst>
          </p:cNvPr>
          <p:cNvSpPr/>
          <p:nvPr/>
        </p:nvSpPr>
        <p:spPr>
          <a:xfrm>
            <a:off x="2609851" y="0"/>
            <a:ext cx="958214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bg1">
                  <a:lumMod val="95000"/>
                  <a:alpha val="85000"/>
                </a:schemeClr>
              </a:gs>
              <a:gs pos="83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666CB0-6676-401F-BEC7-85EDE629EE7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972D0C7-8A48-4519-8EA6-265A6FF30D7C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581477A-D962-46CA-A935-D4715755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26857"/>
            <a:ext cx="4519676" cy="372118"/>
          </a:xfrm>
        </p:spPr>
        <p:txBody>
          <a:bodyPr/>
          <a:lstStyle/>
          <a:p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Utilisation quotidienne des réseaux sociaux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0A98018-B3D1-4CA9-A4D5-B9E4D77C4A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49862" y="5785987"/>
            <a:ext cx="6136229" cy="577081"/>
          </a:xfrm>
        </p:spPr>
        <p:txBody>
          <a:bodyPr/>
          <a:lstStyle/>
          <a:p>
            <a:r>
              <a:rPr lang="fr-FR" i="1" dirty="0">
                <a:solidFill>
                  <a:schemeClr val="accent5">
                    <a:lumMod val="50000"/>
                  </a:schemeClr>
                </a:solidFill>
              </a:rPr>
              <a:t>Temps passé chaque jour ,en moyenne, par les visiteurs mensuels de chaque site </a:t>
            </a:r>
            <a:br>
              <a:rPr lang="fr-FR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050" i="1" dirty="0">
                <a:solidFill>
                  <a:schemeClr val="accent5">
                    <a:lumMod val="50000"/>
                  </a:schemeClr>
                </a:solidFill>
              </a:rPr>
              <a:t>Base :  </a:t>
            </a:r>
            <a:r>
              <a:rPr lang="fr-FR" i="1" dirty="0">
                <a:solidFill>
                  <a:schemeClr val="accent5">
                    <a:lumMod val="50000"/>
                  </a:schemeClr>
                </a:solidFill>
              </a:rPr>
              <a:t>internautes de 2 ans et plus, premier semestre 2023, en </a:t>
            </a:r>
            <a:r>
              <a:rPr lang="fr-FR" i="1" dirty="0" err="1">
                <a:solidFill>
                  <a:schemeClr val="accent5">
                    <a:lumMod val="50000"/>
                  </a:schemeClr>
                </a:solidFill>
              </a:rPr>
              <a:t>hh:mm</a:t>
            </a:r>
            <a:br>
              <a:rPr lang="fr-FR" sz="1050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105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Source : Médiamétrie pour l’Arcom </a:t>
            </a:r>
          </a:p>
        </p:txBody>
      </p:sp>
      <p:graphicFrame>
        <p:nvGraphicFramePr>
          <p:cNvPr id="9" name="Espace réservé du graphique 8">
            <a:extLst>
              <a:ext uri="{FF2B5EF4-FFF2-40B4-BE49-F238E27FC236}">
                <a16:creationId xmlns:a16="http://schemas.microsoft.com/office/drawing/2014/main" id="{537C9986-B3D0-4B9D-A614-3A9862A579E1}"/>
              </a:ext>
            </a:extLst>
          </p:cNvPr>
          <p:cNvGraphicFramePr>
            <a:graphicFrameLocks noGrp="1"/>
          </p:cNvGraphicFramePr>
          <p:nvPr>
            <p:ph type="chart" sz="quarter" idx="24"/>
          </p:nvPr>
        </p:nvGraphicFramePr>
        <p:xfrm>
          <a:off x="658282" y="2211072"/>
          <a:ext cx="7319391" cy="3511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1B464086-2254-482D-A814-AB60836E4A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3977" y="383381"/>
            <a:ext cx="1255257" cy="30091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A5B7CC9-BF03-4195-8ED8-31053EA9BA31}"/>
              </a:ext>
            </a:extLst>
          </p:cNvPr>
          <p:cNvSpPr txBox="1"/>
          <p:nvPr/>
        </p:nvSpPr>
        <p:spPr>
          <a:xfrm>
            <a:off x="3896123" y="2211072"/>
            <a:ext cx="4600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Temps passé chaque jour par les visiteurs mensuels de chaque site</a:t>
            </a:r>
          </a:p>
        </p:txBody>
      </p:sp>
      <p:sp>
        <p:nvSpPr>
          <p:cNvPr id="14" name="Espace réservé du contenu 6">
            <a:extLst>
              <a:ext uri="{FF2B5EF4-FFF2-40B4-BE49-F238E27FC236}">
                <a16:creationId xmlns:a16="http://schemas.microsoft.com/office/drawing/2014/main" id="{9B9CD181-9292-42FA-855D-DEEA4C4B58CB}"/>
              </a:ext>
            </a:extLst>
          </p:cNvPr>
          <p:cNvSpPr txBox="1">
            <a:spLocks/>
          </p:cNvSpPr>
          <p:nvPr/>
        </p:nvSpPr>
        <p:spPr>
          <a:xfrm>
            <a:off x="4577505" y="2795847"/>
            <a:ext cx="3659696" cy="461665"/>
          </a:xfrm>
          <a:prstGeom prst="rect">
            <a:avLst/>
          </a:prstGeom>
        </p:spPr>
        <p:txBody>
          <a:bodyPr vert="horz" wrap="square" lIns="72000" tIns="45720" rIns="91440" bIns="45720" rtlCol="0">
            <a:spAutoFit/>
          </a:bodyPr>
          <a:lstStyle>
            <a:lvl1pPr marL="190500" indent="-190500" algn="l" defTabSz="914400" rtl="0" eaLnBrk="1" latinLnBrk="0" hangingPunct="1">
              <a:lnSpc>
                <a:spcPct val="100000"/>
              </a:lnSpc>
              <a:spcBef>
                <a:spcPts val="4200"/>
              </a:spcBef>
              <a:buSzPct val="150000"/>
              <a:buFontTx/>
              <a:buBlip>
                <a:blip r:embed="rId6"/>
              </a:buBlip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50" kern="1200" cap="all" baseline="0">
                <a:solidFill>
                  <a:schemeClr val="tx2"/>
                </a:solidFill>
                <a:latin typeface="Tosh Light" pitchFamily="2" charset="0"/>
                <a:ea typeface="+mn-ea"/>
                <a:cs typeface="+mn-cs"/>
              </a:defRPr>
            </a:lvl2pPr>
            <a:lvl3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b="0" dirty="0">
                <a:solidFill>
                  <a:schemeClr val="accent5">
                    <a:lumMod val="50000"/>
                  </a:schemeClr>
                </a:solidFill>
              </a:rPr>
              <a:t>(se lit : les jeunes visiteurs de Snapchat </a:t>
            </a:r>
            <a:br>
              <a:rPr lang="fr-FR" sz="1200" b="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1200" b="0" dirty="0">
                <a:solidFill>
                  <a:schemeClr val="accent5">
                    <a:lumMod val="50000"/>
                  </a:schemeClr>
                </a:solidFill>
              </a:rPr>
              <a:t>y consacrent en moyenne 56 minutes par jour)</a:t>
            </a:r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6B131E2E-3F12-4370-AF64-465037583D8B}"/>
              </a:ext>
            </a:extLst>
          </p:cNvPr>
          <p:cNvSpPr txBox="1">
            <a:spLocks/>
          </p:cNvSpPr>
          <p:nvPr/>
        </p:nvSpPr>
        <p:spPr>
          <a:xfrm>
            <a:off x="649046" y="1135692"/>
            <a:ext cx="9194749" cy="646331"/>
          </a:xfrm>
          <a:prstGeom prst="rect">
            <a:avLst/>
          </a:prstGeom>
        </p:spPr>
        <p:txBody>
          <a:bodyPr vert="horz" wrap="square" lIns="72000" tIns="45720" rIns="91440" bIns="45720" rtlCol="0">
            <a:spAutoFit/>
          </a:bodyPr>
          <a:lstStyle>
            <a:lvl1pPr marL="190500" indent="-190500" algn="l" defTabSz="914400" rtl="0" eaLnBrk="1" latinLnBrk="0" hangingPunct="1">
              <a:lnSpc>
                <a:spcPct val="100000"/>
              </a:lnSpc>
              <a:spcBef>
                <a:spcPts val="4200"/>
              </a:spcBef>
              <a:buSzPct val="150000"/>
              <a:buFontTx/>
              <a:buBlip>
                <a:blip r:embed="rId6"/>
              </a:buBlip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50" kern="1200" cap="all" baseline="0">
                <a:solidFill>
                  <a:schemeClr val="tx2"/>
                </a:solidFill>
                <a:latin typeface="Tosh Light" pitchFamily="2" charset="0"/>
                <a:ea typeface="+mn-ea"/>
                <a:cs typeface="+mn-cs"/>
              </a:defRPr>
            </a:lvl2pPr>
            <a:lvl3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accent5">
                    <a:lumMod val="50000"/>
                  </a:schemeClr>
                </a:solidFill>
              </a:rPr>
              <a:t> Les Français passent en moyenne une heure par jour sur les réseaux</a:t>
            </a:r>
            <a:br>
              <a:rPr lang="fr-FR" sz="1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1800" dirty="0">
                <a:solidFill>
                  <a:schemeClr val="accent5">
                    <a:lumMod val="50000"/>
                  </a:schemeClr>
                </a:solidFill>
              </a:rPr>
              <a:t> sociaux et les messageries. Les jeunes présentent des usages spécifiques.</a:t>
            </a:r>
          </a:p>
        </p:txBody>
      </p:sp>
    </p:spTree>
    <p:extLst>
      <p:ext uri="{BB962C8B-B14F-4D97-AF65-F5344CB8AC3E}">
        <p14:creationId xmlns:p14="http://schemas.microsoft.com/office/powerpoint/2010/main" val="145534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B5BB8CE-848A-4EE5-9DAF-4D51A1109F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osh"/>
              <a:ea typeface="+mn-ea"/>
              <a:cs typeface="+mn-cs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DD7930D-1D76-4003-A5DF-E0FFAB7217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6837" y="1128633"/>
            <a:ext cx="10760130" cy="646331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 Les grands acteurs numériques affichent des revenus publicitaires en hausse constante.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 Internet représente désormais plus de 50% du marché.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8A9D3-6F73-47E3-B097-AB6DD761DE4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2D0C7-8A48-4519-8EA6-265A6FF30D7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sh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sh"/>
              <a:ea typeface="+mn-ea"/>
              <a:cs typeface="+mn-cs"/>
            </a:endParaRPr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6BA5B1C0-7134-4D59-ABB0-034AC7E48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27038"/>
            <a:ext cx="3140075" cy="354012"/>
          </a:xfrm>
        </p:spPr>
        <p:txBody>
          <a:bodyPr/>
          <a:lstStyle/>
          <a:p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Recettes publicitaires nettes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38D0E3-9274-439F-8160-DE7283BD2915}"/>
              </a:ext>
            </a:extLst>
          </p:cNvPr>
          <p:cNvSpPr/>
          <p:nvPr/>
        </p:nvSpPr>
        <p:spPr>
          <a:xfrm>
            <a:off x="7650866" y="2079625"/>
            <a:ext cx="3995033" cy="413750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D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osh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142245D-AF5E-4B76-B5F6-EDE13CE21C59}"/>
              </a:ext>
            </a:extLst>
          </p:cNvPr>
          <p:cNvSpPr/>
          <p:nvPr/>
        </p:nvSpPr>
        <p:spPr>
          <a:xfrm>
            <a:off x="10411285" y="2895556"/>
            <a:ext cx="940176" cy="507831"/>
          </a:xfrm>
          <a:prstGeom prst="ellipse">
            <a:avLst/>
          </a:prstGeom>
          <a:solidFill>
            <a:srgbClr val="00DBD6"/>
          </a:solidFill>
          <a:ln>
            <a:solidFill>
              <a:srgbClr val="00D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osh"/>
                <a:ea typeface="+mn-ea"/>
                <a:cs typeface="+mn-cs"/>
              </a:rPr>
              <a:t>66%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B5DDF66-BFDB-4769-81E4-88152663D7E0}"/>
              </a:ext>
            </a:extLst>
          </p:cNvPr>
          <p:cNvSpPr/>
          <p:nvPr/>
        </p:nvSpPr>
        <p:spPr>
          <a:xfrm>
            <a:off x="10466791" y="4663022"/>
            <a:ext cx="940176" cy="507831"/>
          </a:xfrm>
          <a:prstGeom prst="ellipse">
            <a:avLst/>
          </a:prstGeom>
          <a:solidFill>
            <a:srgbClr val="00DBD6"/>
          </a:solidFill>
          <a:ln>
            <a:solidFill>
              <a:srgbClr val="00D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osh"/>
                <a:ea typeface="+mn-ea"/>
                <a:cs typeface="+mn-cs"/>
              </a:rPr>
              <a:t>12%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81B5C4-94EA-4BA2-BD0C-06A732236DA4}"/>
              </a:ext>
            </a:extLst>
          </p:cNvPr>
          <p:cNvSpPr/>
          <p:nvPr/>
        </p:nvSpPr>
        <p:spPr>
          <a:xfrm>
            <a:off x="546100" y="2079624"/>
            <a:ext cx="6865834" cy="413750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00D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osh"/>
              <a:ea typeface="+mn-ea"/>
              <a:cs typeface="+mn-cs"/>
            </a:endParaRPr>
          </a:p>
        </p:txBody>
      </p:sp>
      <p:sp>
        <p:nvSpPr>
          <p:cNvPr id="16" name="Espace réservé du contenu 6">
            <a:extLst>
              <a:ext uri="{FF2B5EF4-FFF2-40B4-BE49-F238E27FC236}">
                <a16:creationId xmlns:a16="http://schemas.microsoft.com/office/drawing/2014/main" id="{0C847EC8-9641-4331-894A-CA057603BC33}"/>
              </a:ext>
            </a:extLst>
          </p:cNvPr>
          <p:cNvSpPr txBox="1">
            <a:spLocks/>
          </p:cNvSpPr>
          <p:nvPr/>
        </p:nvSpPr>
        <p:spPr>
          <a:xfrm>
            <a:off x="7867650" y="2615942"/>
            <a:ext cx="2360210" cy="1169551"/>
          </a:xfrm>
          <a:prstGeom prst="rect">
            <a:avLst/>
          </a:prstGeom>
        </p:spPr>
        <p:txBody>
          <a:bodyPr vert="horz" wrap="square" lIns="72000" tIns="45720" rIns="91440" bIns="45720" rtlCol="0">
            <a:spAutoFit/>
          </a:bodyPr>
          <a:lstStyle>
            <a:lvl1pPr marL="190500" indent="-190500" algn="l" defTabSz="914400" rtl="0" eaLnBrk="1" latinLnBrk="0" hangingPunct="1">
              <a:lnSpc>
                <a:spcPct val="100000"/>
              </a:lnSpc>
              <a:spcBef>
                <a:spcPts val="4200"/>
              </a:spcBef>
              <a:buSzPct val="150000"/>
              <a:buFontTx/>
              <a:buBlip>
                <a:blip r:embed="rId4"/>
              </a:buBlip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50" kern="1200" cap="all" baseline="0">
                <a:solidFill>
                  <a:schemeClr val="tx2"/>
                </a:solidFill>
                <a:latin typeface="Tosh Light" pitchFamily="2" charset="0"/>
                <a:ea typeface="+mn-ea"/>
                <a:cs typeface="+mn-cs"/>
              </a:defRPr>
            </a:lvl2pPr>
            <a:lvl3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sh"/>
                <a:ea typeface="+mn-ea"/>
                <a:cs typeface="+mn-cs"/>
              </a:rPr>
              <a:t>Part des recettes publicitaires numériques captées par </a:t>
            </a:r>
            <a:b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sh"/>
                <a:ea typeface="+mn-ea"/>
                <a:cs typeface="+mn-cs"/>
              </a:rPr>
            </a:b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sh"/>
                <a:ea typeface="+mn-ea"/>
                <a:cs typeface="+mn-cs"/>
              </a:rPr>
              <a:t>Google-Meta-Amazon 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sh"/>
                <a:ea typeface="+mn-ea"/>
                <a:cs typeface="+mn-cs"/>
              </a:rPr>
              <a:t>en 2022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sh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9BDBE4-74EB-4778-8321-FBD084F928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1899" y="5579868"/>
            <a:ext cx="5965637" cy="587887"/>
          </a:xfrm>
        </p:spPr>
        <p:txBody>
          <a:bodyPr/>
          <a:lstStyle/>
          <a:p>
            <a:r>
              <a:rPr lang="fr-FR" i="1" dirty="0">
                <a:solidFill>
                  <a:schemeClr val="accent5">
                    <a:lumMod val="50000"/>
                  </a:schemeClr>
                </a:solidFill>
              </a:rPr>
              <a:t>Recettes nettes annuelles par support média, en millions d’euros nets</a:t>
            </a:r>
          </a:p>
          <a:p>
            <a:r>
              <a:rPr lang="fr-FR" i="1" dirty="0">
                <a:solidFill>
                  <a:schemeClr val="accent5">
                    <a:lumMod val="50000"/>
                  </a:schemeClr>
                </a:solidFill>
              </a:rPr>
              <a:t>Source : Baromètre Unifié du Marché Publicitaire (IREP) et Observatoire de l’e-pub (SRI, UDECAM &amp; Oliver Wyman) </a:t>
            </a:r>
          </a:p>
        </p:txBody>
      </p:sp>
      <p:sp>
        <p:nvSpPr>
          <p:cNvPr id="21" name="Espace réservé du contenu 6">
            <a:extLst>
              <a:ext uri="{FF2B5EF4-FFF2-40B4-BE49-F238E27FC236}">
                <a16:creationId xmlns:a16="http://schemas.microsoft.com/office/drawing/2014/main" id="{9E2E8008-D0DD-485A-A722-48D12EB82117}"/>
              </a:ext>
            </a:extLst>
          </p:cNvPr>
          <p:cNvSpPr txBox="1">
            <a:spLocks/>
          </p:cNvSpPr>
          <p:nvPr/>
        </p:nvSpPr>
        <p:spPr>
          <a:xfrm>
            <a:off x="7650866" y="4068589"/>
            <a:ext cx="2576994" cy="1600438"/>
          </a:xfrm>
          <a:prstGeom prst="rect">
            <a:avLst/>
          </a:prstGeom>
        </p:spPr>
        <p:txBody>
          <a:bodyPr vert="horz" wrap="square" lIns="72000" tIns="45720" rIns="91440" bIns="45720" rtlCol="0">
            <a:spAutoFit/>
          </a:bodyPr>
          <a:lstStyle>
            <a:lvl1pPr marL="190500" indent="-190500" algn="l" defTabSz="914400" rtl="0" eaLnBrk="1" latinLnBrk="0" hangingPunct="1">
              <a:lnSpc>
                <a:spcPct val="100000"/>
              </a:lnSpc>
              <a:spcBef>
                <a:spcPts val="4200"/>
              </a:spcBef>
              <a:buSzPct val="150000"/>
              <a:buFontTx/>
              <a:buBlip>
                <a:blip r:embed="rId4"/>
              </a:buBlip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50" kern="1200" cap="all" baseline="0">
                <a:solidFill>
                  <a:schemeClr val="tx2"/>
                </a:solidFill>
                <a:latin typeface="Tosh Light" pitchFamily="2" charset="0"/>
                <a:ea typeface="+mn-ea"/>
                <a:cs typeface="+mn-cs"/>
              </a:defRPr>
            </a:lvl2pPr>
            <a:lvl3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sh"/>
                <a:ea typeface="+mn-ea"/>
                <a:cs typeface="+mn-cs"/>
              </a:rPr>
              <a:t>Part des recettes publicitaires des médias traditionnels </a:t>
            </a:r>
            <a:b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sh"/>
                <a:ea typeface="+mn-ea"/>
                <a:cs typeface="+mn-cs"/>
              </a:rPr>
            </a:b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sh"/>
                <a:ea typeface="+mn-ea"/>
                <a:cs typeface="+mn-cs"/>
              </a:rPr>
              <a:t>(TV, Radio, Presse &amp; Affichage) tirées de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sh"/>
                <a:ea typeface="+mn-ea"/>
                <a:cs typeface="+mn-cs"/>
              </a:rPr>
              <a:t>leurs espaces numériques </a:t>
            </a:r>
            <a:b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sh"/>
                <a:ea typeface="+mn-ea"/>
                <a:cs typeface="+mn-cs"/>
              </a:rPr>
            </a:b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sh"/>
                <a:ea typeface="+mn-ea"/>
                <a:cs typeface="+mn-cs"/>
              </a:rPr>
              <a:t>en 2022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sh"/>
              <a:ea typeface="+mn-ea"/>
              <a:cs typeface="+mn-cs"/>
            </a:endParaRPr>
          </a:p>
        </p:txBody>
      </p:sp>
      <p:graphicFrame>
        <p:nvGraphicFramePr>
          <p:cNvPr id="18" name="Espace réservé du graphique 17">
            <a:extLst>
              <a:ext uri="{FF2B5EF4-FFF2-40B4-BE49-F238E27FC236}">
                <a16:creationId xmlns:a16="http://schemas.microsoft.com/office/drawing/2014/main" id="{87D1CF77-E35B-4180-8D48-187B9D25356D}"/>
              </a:ext>
            </a:extLst>
          </p:cNvPr>
          <p:cNvGraphicFramePr>
            <a:graphicFrameLocks noGrp="1"/>
          </p:cNvGraphicFramePr>
          <p:nvPr>
            <p:ph type="chart" sz="quarter" idx="24"/>
            <p:extLst>
              <p:ext uri="{D42A27DB-BD31-4B8C-83A1-F6EECF244321}">
                <p14:modId xmlns:p14="http://schemas.microsoft.com/office/powerpoint/2010/main" val="1746254432"/>
              </p:ext>
            </p:extLst>
          </p:nvPr>
        </p:nvGraphicFramePr>
        <p:xfrm>
          <a:off x="693574" y="2154044"/>
          <a:ext cx="6718360" cy="377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2" name="Image 21">
            <a:extLst>
              <a:ext uri="{FF2B5EF4-FFF2-40B4-BE49-F238E27FC236}">
                <a16:creationId xmlns:a16="http://schemas.microsoft.com/office/drawing/2014/main" id="{9246B913-29E3-4DDE-B02E-BE0DD20E73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3977" y="383381"/>
            <a:ext cx="1255257" cy="30091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6972743-A917-447C-A75C-963C29441BAE}"/>
              </a:ext>
            </a:extLst>
          </p:cNvPr>
          <p:cNvSpPr txBox="1"/>
          <p:nvPr/>
        </p:nvSpPr>
        <p:spPr>
          <a:xfrm>
            <a:off x="1542132" y="2162294"/>
            <a:ext cx="2436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Recettes nettes annuelles</a:t>
            </a:r>
            <a:b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(en millions €)</a:t>
            </a:r>
          </a:p>
        </p:txBody>
      </p:sp>
    </p:spTree>
    <p:extLst>
      <p:ext uri="{BB962C8B-B14F-4D97-AF65-F5344CB8AC3E}">
        <p14:creationId xmlns:p14="http://schemas.microsoft.com/office/powerpoint/2010/main" val="367949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457D55-D369-46DD-8A85-A425DE58B8E1}"/>
              </a:ext>
            </a:extLst>
          </p:cNvPr>
          <p:cNvSpPr/>
          <p:nvPr/>
        </p:nvSpPr>
        <p:spPr>
          <a:xfrm>
            <a:off x="0" y="-439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32F25A-7581-4CC5-8C5C-1B250BB932CB}"/>
              </a:ext>
            </a:extLst>
          </p:cNvPr>
          <p:cNvSpPr/>
          <p:nvPr/>
        </p:nvSpPr>
        <p:spPr>
          <a:xfrm>
            <a:off x="4432417" y="1991587"/>
            <a:ext cx="7300338" cy="43463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00D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1FDCD3-9EAA-4DC1-B62C-594DA8DC9E42}"/>
              </a:ext>
            </a:extLst>
          </p:cNvPr>
          <p:cNvSpPr/>
          <p:nvPr/>
        </p:nvSpPr>
        <p:spPr>
          <a:xfrm>
            <a:off x="957169" y="1991587"/>
            <a:ext cx="3097432" cy="434632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D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C0BD6D2-D12E-4C2B-9355-A9223B7F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D0C7-8A48-4519-8EA6-265A6FF30D7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1" name="Espace réservé du contenu 6">
            <a:extLst>
              <a:ext uri="{FF2B5EF4-FFF2-40B4-BE49-F238E27FC236}">
                <a16:creationId xmlns:a16="http://schemas.microsoft.com/office/drawing/2014/main" id="{419E0F31-B2CF-43D5-A354-5382D0B7A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194" y="1144612"/>
            <a:ext cx="11099797" cy="646331"/>
          </a:xfrm>
        </p:spPr>
        <p:txBody>
          <a:bodyPr vert="horz" wrap="square" lIns="72000" tIns="45720" rIns="91440" bIns="45720" rtlCol="0">
            <a:spAutoFit/>
          </a:bodyPr>
          <a:lstStyle/>
          <a:p>
            <a:r>
              <a:rPr lang="fr-FR" sz="1800" dirty="0">
                <a:solidFill>
                  <a:schemeClr val="accent5">
                    <a:lumMod val="50000"/>
                  </a:schemeClr>
                </a:solidFill>
              </a:rPr>
              <a:t> Le téléviseur conserve une place centrale, suivi de près par l’ordinateur.</a:t>
            </a:r>
            <a:br>
              <a:rPr lang="fr-FR" sz="1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1800" dirty="0">
                <a:solidFill>
                  <a:schemeClr val="accent5">
                    <a:lumMod val="50000"/>
                  </a:schemeClr>
                </a:solidFill>
              </a:rPr>
              <a:t> Les smart TV sont en croissance rapide.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5044FE-A41C-4881-9FAC-6CA4FF9C0B29}"/>
              </a:ext>
            </a:extLst>
          </p:cNvPr>
          <p:cNvSpPr/>
          <p:nvPr/>
        </p:nvSpPr>
        <p:spPr>
          <a:xfrm>
            <a:off x="546101" y="442145"/>
            <a:ext cx="4211721" cy="35683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0" rIns="91440" bIns="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Equipements et modes de réception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D8B8156-4E1C-43D2-AD39-6382DEBABA9F}"/>
              </a:ext>
            </a:extLst>
          </p:cNvPr>
          <p:cNvSpPr txBox="1"/>
          <p:nvPr/>
        </p:nvSpPr>
        <p:spPr>
          <a:xfrm>
            <a:off x="4757821" y="5793529"/>
            <a:ext cx="55180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>
                <a:solidFill>
                  <a:schemeClr val="accent5">
                    <a:lumMod val="50000"/>
                  </a:schemeClr>
                </a:solidFill>
              </a:rPr>
              <a:t>Base : Ensemble des foyers équipés TV et accédant à Internet</a:t>
            </a:r>
            <a:br>
              <a:rPr lang="fr-FR" sz="900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900" i="1" dirty="0">
                <a:solidFill>
                  <a:schemeClr val="accent5">
                    <a:lumMod val="50000"/>
                  </a:schemeClr>
                </a:solidFill>
              </a:rPr>
              <a:t>Source : Médiamétrie pour l’</a:t>
            </a:r>
            <a:r>
              <a:rPr lang="fr-FR" sz="900" i="1" dirty="0" err="1">
                <a:solidFill>
                  <a:schemeClr val="accent5">
                    <a:lumMod val="50000"/>
                  </a:schemeClr>
                </a:solidFill>
              </a:rPr>
              <a:t>Arcom</a:t>
            </a:r>
            <a:endParaRPr lang="fr-FR" sz="9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sz="900" i="1" dirty="0">
                <a:solidFill>
                  <a:schemeClr val="accent5">
                    <a:lumMod val="50000"/>
                  </a:schemeClr>
                </a:solidFill>
              </a:rPr>
              <a:t>*TV connectée: smart TV, décodeur TV FAI, console de jeux connectée, boîtier TV.</a:t>
            </a:r>
          </a:p>
        </p:txBody>
      </p:sp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036E244F-2955-4E01-9D72-4F15FBAE9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434141"/>
              </p:ext>
            </p:extLst>
          </p:nvPr>
        </p:nvGraphicFramePr>
        <p:xfrm>
          <a:off x="4320188" y="2077116"/>
          <a:ext cx="6939085" cy="3809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1E655098-CA7C-415F-932C-C0C53958DE17}"/>
              </a:ext>
            </a:extLst>
          </p:cNvPr>
          <p:cNvSpPr txBox="1"/>
          <p:nvPr/>
        </p:nvSpPr>
        <p:spPr>
          <a:xfrm>
            <a:off x="10322169" y="3074772"/>
            <a:ext cx="1336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B298FF"/>
                </a:solidFill>
              </a:rPr>
              <a:t>Décodeur TV FAI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8BE8C2D-AAFD-483F-8533-B55E7D0FAECD}"/>
              </a:ext>
            </a:extLst>
          </p:cNvPr>
          <p:cNvSpPr txBox="1"/>
          <p:nvPr/>
        </p:nvSpPr>
        <p:spPr>
          <a:xfrm>
            <a:off x="10322169" y="3817785"/>
            <a:ext cx="123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DBD6"/>
                </a:solidFill>
              </a:rPr>
              <a:t>Smart TV connectée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F5E9391-783F-45D1-8BFE-D31E4A0582D6}"/>
              </a:ext>
            </a:extLst>
          </p:cNvPr>
          <p:cNvSpPr/>
          <p:nvPr/>
        </p:nvSpPr>
        <p:spPr>
          <a:xfrm>
            <a:off x="2594910" y="2734285"/>
            <a:ext cx="940176" cy="507831"/>
          </a:xfrm>
          <a:prstGeom prst="ellipse">
            <a:avLst/>
          </a:prstGeom>
          <a:solidFill>
            <a:srgbClr val="00DBD6"/>
          </a:solidFill>
          <a:ln>
            <a:solidFill>
              <a:srgbClr val="00D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90%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7144398-39AD-4187-85B1-D24602E647E4}"/>
              </a:ext>
            </a:extLst>
          </p:cNvPr>
          <p:cNvSpPr/>
          <p:nvPr/>
        </p:nvSpPr>
        <p:spPr>
          <a:xfrm>
            <a:off x="2594910" y="4805260"/>
            <a:ext cx="940176" cy="507831"/>
          </a:xfrm>
          <a:prstGeom prst="ellipse">
            <a:avLst/>
          </a:prstGeom>
          <a:solidFill>
            <a:srgbClr val="00DBD6"/>
          </a:solidFill>
          <a:ln>
            <a:solidFill>
              <a:srgbClr val="00D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47%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6BD643F-C34F-4643-B708-3E9A002E705E}"/>
              </a:ext>
            </a:extLst>
          </p:cNvPr>
          <p:cNvSpPr/>
          <p:nvPr/>
        </p:nvSpPr>
        <p:spPr>
          <a:xfrm>
            <a:off x="2601029" y="4114935"/>
            <a:ext cx="940176" cy="507831"/>
          </a:xfrm>
          <a:prstGeom prst="ellipse">
            <a:avLst/>
          </a:prstGeom>
          <a:solidFill>
            <a:srgbClr val="00DBD6"/>
          </a:solidFill>
          <a:ln>
            <a:solidFill>
              <a:srgbClr val="00D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82%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AD50FC3-2B8D-49D8-8212-5E4A1A48F441}"/>
              </a:ext>
            </a:extLst>
          </p:cNvPr>
          <p:cNvSpPr/>
          <p:nvPr/>
        </p:nvSpPr>
        <p:spPr>
          <a:xfrm>
            <a:off x="2594910" y="3424610"/>
            <a:ext cx="940176" cy="507831"/>
          </a:xfrm>
          <a:prstGeom prst="ellipse">
            <a:avLst/>
          </a:prstGeom>
          <a:solidFill>
            <a:srgbClr val="00DBD6"/>
          </a:solidFill>
          <a:ln>
            <a:solidFill>
              <a:srgbClr val="00D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86%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0D74D6A-1155-4306-B667-2C1A6BBCEEC9}"/>
              </a:ext>
            </a:extLst>
          </p:cNvPr>
          <p:cNvSpPr txBox="1"/>
          <p:nvPr/>
        </p:nvSpPr>
        <p:spPr>
          <a:xfrm>
            <a:off x="932727" y="5758881"/>
            <a:ext cx="3346840" cy="5078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fr-FR"/>
            </a:defPPr>
            <a:lvl1pPr indent="0">
              <a:defRPr sz="900" i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Base : Ensemble des foyers  (15 ans et plus) ; sauf smartphone* : Ensemble des i</a:t>
            </a:r>
            <a:r>
              <a:rPr lang="fr-FR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ndividus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de 11 ans et plus</a:t>
            </a: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Source : Médiamétrie T4 2022 pour l’Arcom</a:t>
            </a:r>
          </a:p>
        </p:txBody>
      </p:sp>
      <p:sp>
        <p:nvSpPr>
          <p:cNvPr id="28" name="Espace réservé du contenu 6">
            <a:extLst>
              <a:ext uri="{FF2B5EF4-FFF2-40B4-BE49-F238E27FC236}">
                <a16:creationId xmlns:a16="http://schemas.microsoft.com/office/drawing/2014/main" id="{24A7AB84-38CE-44D9-A832-57012577BF9B}"/>
              </a:ext>
            </a:extLst>
          </p:cNvPr>
          <p:cNvSpPr txBox="1">
            <a:spLocks/>
          </p:cNvSpPr>
          <p:nvPr/>
        </p:nvSpPr>
        <p:spPr>
          <a:xfrm>
            <a:off x="1293258" y="2817641"/>
            <a:ext cx="1199543" cy="338554"/>
          </a:xfrm>
          <a:prstGeom prst="rect">
            <a:avLst/>
          </a:prstGeom>
        </p:spPr>
        <p:txBody>
          <a:bodyPr vert="horz" wrap="square" lIns="72000" tIns="45720" rIns="91440" bIns="45720" rtlCol="0">
            <a:spAutoFit/>
          </a:bodyPr>
          <a:lstStyle>
            <a:lvl1pPr marL="190500" indent="-190500" algn="l" defTabSz="914400" rtl="0" eaLnBrk="1" latinLnBrk="0" hangingPunct="1">
              <a:lnSpc>
                <a:spcPct val="100000"/>
              </a:lnSpc>
              <a:spcBef>
                <a:spcPts val="4200"/>
              </a:spcBef>
              <a:buSzPct val="150000"/>
              <a:buFontTx/>
              <a:buBlip>
                <a:blip r:embed="rId5"/>
              </a:buBlip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50" kern="1200" cap="all" baseline="0">
                <a:solidFill>
                  <a:schemeClr val="tx2"/>
                </a:solidFill>
                <a:latin typeface="Tosh Light" pitchFamily="2" charset="0"/>
                <a:ea typeface="+mn-ea"/>
                <a:cs typeface="+mn-cs"/>
              </a:defRPr>
            </a:lvl2pPr>
            <a:lvl3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b="0" dirty="0">
                <a:solidFill>
                  <a:schemeClr val="tx1"/>
                </a:solidFill>
              </a:rPr>
              <a:t>téléviseur</a:t>
            </a:r>
          </a:p>
        </p:txBody>
      </p:sp>
      <p:sp>
        <p:nvSpPr>
          <p:cNvPr id="29" name="Espace réservé du contenu 6">
            <a:extLst>
              <a:ext uri="{FF2B5EF4-FFF2-40B4-BE49-F238E27FC236}">
                <a16:creationId xmlns:a16="http://schemas.microsoft.com/office/drawing/2014/main" id="{C5F9E4A8-A53F-4B1C-AB0D-B27537C1A0BD}"/>
              </a:ext>
            </a:extLst>
          </p:cNvPr>
          <p:cNvSpPr txBox="1">
            <a:spLocks/>
          </p:cNvSpPr>
          <p:nvPr/>
        </p:nvSpPr>
        <p:spPr>
          <a:xfrm>
            <a:off x="1153976" y="3487679"/>
            <a:ext cx="1374150" cy="338554"/>
          </a:xfrm>
          <a:prstGeom prst="rect">
            <a:avLst/>
          </a:prstGeom>
        </p:spPr>
        <p:txBody>
          <a:bodyPr vert="horz" wrap="square" lIns="72000" tIns="45720" rIns="91440" bIns="45720" rtlCol="0">
            <a:spAutoFit/>
          </a:bodyPr>
          <a:lstStyle>
            <a:lvl1pPr marL="190500" indent="-190500" algn="l" defTabSz="914400" rtl="0" eaLnBrk="1" latinLnBrk="0" hangingPunct="1">
              <a:lnSpc>
                <a:spcPct val="100000"/>
              </a:lnSpc>
              <a:spcBef>
                <a:spcPts val="4200"/>
              </a:spcBef>
              <a:buSzPct val="150000"/>
              <a:buFontTx/>
              <a:buBlip>
                <a:blip r:embed="rId5"/>
              </a:buBlip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50" kern="1200" cap="all" baseline="0">
                <a:solidFill>
                  <a:schemeClr val="tx2"/>
                </a:solidFill>
                <a:latin typeface="Tosh Light" pitchFamily="2" charset="0"/>
                <a:ea typeface="+mn-ea"/>
                <a:cs typeface="+mn-cs"/>
              </a:defRPr>
            </a:lvl2pPr>
            <a:lvl3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b="0" dirty="0">
                <a:solidFill>
                  <a:schemeClr val="tx1"/>
                </a:solidFill>
              </a:rPr>
              <a:t>ordinateur</a:t>
            </a:r>
          </a:p>
        </p:txBody>
      </p:sp>
      <p:sp>
        <p:nvSpPr>
          <p:cNvPr id="30" name="Espace réservé du contenu 6">
            <a:extLst>
              <a:ext uri="{FF2B5EF4-FFF2-40B4-BE49-F238E27FC236}">
                <a16:creationId xmlns:a16="http://schemas.microsoft.com/office/drawing/2014/main" id="{D2201B11-773C-445F-B3B3-E4F0FE880332}"/>
              </a:ext>
            </a:extLst>
          </p:cNvPr>
          <p:cNvSpPr txBox="1">
            <a:spLocks/>
          </p:cNvSpPr>
          <p:nvPr/>
        </p:nvSpPr>
        <p:spPr>
          <a:xfrm>
            <a:off x="1022311" y="4194508"/>
            <a:ext cx="1572599" cy="338554"/>
          </a:xfrm>
          <a:prstGeom prst="rect">
            <a:avLst/>
          </a:prstGeom>
        </p:spPr>
        <p:txBody>
          <a:bodyPr vert="horz" wrap="square" lIns="72000" tIns="45720" rIns="91440" bIns="45720" rtlCol="0">
            <a:spAutoFit/>
          </a:bodyPr>
          <a:lstStyle>
            <a:lvl1pPr marL="190500" indent="-190500" algn="l" defTabSz="914400" rtl="0" eaLnBrk="1" latinLnBrk="0" hangingPunct="1">
              <a:lnSpc>
                <a:spcPct val="100000"/>
              </a:lnSpc>
              <a:spcBef>
                <a:spcPts val="4200"/>
              </a:spcBef>
              <a:buSzPct val="150000"/>
              <a:buFontTx/>
              <a:buBlip>
                <a:blip r:embed="rId5"/>
              </a:buBlip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50" kern="1200" cap="all" baseline="0">
                <a:solidFill>
                  <a:schemeClr val="tx2"/>
                </a:solidFill>
                <a:latin typeface="Tosh Light" pitchFamily="2" charset="0"/>
                <a:ea typeface="+mn-ea"/>
                <a:cs typeface="+mn-cs"/>
              </a:defRPr>
            </a:lvl2pPr>
            <a:lvl3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b="0" dirty="0">
                <a:solidFill>
                  <a:schemeClr val="tx1"/>
                </a:solidFill>
              </a:rPr>
              <a:t>smartphone*</a:t>
            </a:r>
          </a:p>
        </p:txBody>
      </p:sp>
      <p:sp>
        <p:nvSpPr>
          <p:cNvPr id="31" name="Espace réservé du contenu 6">
            <a:extLst>
              <a:ext uri="{FF2B5EF4-FFF2-40B4-BE49-F238E27FC236}">
                <a16:creationId xmlns:a16="http://schemas.microsoft.com/office/drawing/2014/main" id="{055D2571-1049-4831-911A-5B458CCC8B21}"/>
              </a:ext>
            </a:extLst>
          </p:cNvPr>
          <p:cNvSpPr txBox="1">
            <a:spLocks/>
          </p:cNvSpPr>
          <p:nvPr/>
        </p:nvSpPr>
        <p:spPr>
          <a:xfrm>
            <a:off x="1022311" y="4893293"/>
            <a:ext cx="1374150" cy="338554"/>
          </a:xfrm>
          <a:prstGeom prst="rect">
            <a:avLst/>
          </a:prstGeom>
        </p:spPr>
        <p:txBody>
          <a:bodyPr vert="horz" wrap="square" lIns="72000" tIns="45720" rIns="91440" bIns="45720" rtlCol="0">
            <a:spAutoFit/>
          </a:bodyPr>
          <a:lstStyle>
            <a:lvl1pPr marL="190500" indent="-190500" algn="l" defTabSz="914400" rtl="0" eaLnBrk="1" latinLnBrk="0" hangingPunct="1">
              <a:lnSpc>
                <a:spcPct val="100000"/>
              </a:lnSpc>
              <a:spcBef>
                <a:spcPts val="4200"/>
              </a:spcBef>
              <a:buSzPct val="150000"/>
              <a:buFontTx/>
              <a:buBlip>
                <a:blip r:embed="rId5"/>
              </a:buBlip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50" kern="1200" cap="all" baseline="0">
                <a:solidFill>
                  <a:schemeClr val="tx2"/>
                </a:solidFill>
                <a:latin typeface="Tosh Light" pitchFamily="2" charset="0"/>
                <a:ea typeface="+mn-ea"/>
                <a:cs typeface="+mn-cs"/>
              </a:defRPr>
            </a:lvl2pPr>
            <a:lvl3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463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b="0" dirty="0">
                <a:solidFill>
                  <a:schemeClr val="tx1"/>
                </a:solidFill>
              </a:rPr>
              <a:t>tablette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2ED2E9A-70A7-4E43-AED3-42338E331B7C}"/>
              </a:ext>
            </a:extLst>
          </p:cNvPr>
          <p:cNvSpPr txBox="1"/>
          <p:nvPr/>
        </p:nvSpPr>
        <p:spPr>
          <a:xfrm>
            <a:off x="1361093" y="2140607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Taux d’équipement (%)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E1C45017-F5D1-4063-9C1D-DDE935D728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3977" y="383381"/>
            <a:ext cx="1255257" cy="30091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62CEB95-A9AA-445D-9B55-666369B7375E}"/>
              </a:ext>
            </a:extLst>
          </p:cNvPr>
          <p:cNvSpPr txBox="1"/>
          <p:nvPr/>
        </p:nvSpPr>
        <p:spPr>
          <a:xfrm>
            <a:off x="10275887" y="2457920"/>
            <a:ext cx="1497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73B2"/>
                </a:solidFill>
              </a:rPr>
              <a:t>Ensemble </a:t>
            </a:r>
          </a:p>
          <a:p>
            <a:r>
              <a:rPr lang="fr-FR" sz="1400" dirty="0">
                <a:solidFill>
                  <a:srgbClr val="FF73B2"/>
                </a:solidFill>
              </a:rPr>
              <a:t>TV connectée*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BA0582C7-4AAC-42FB-BF3C-2B8E9561FBC1}"/>
              </a:ext>
            </a:extLst>
          </p:cNvPr>
          <p:cNvSpPr/>
          <p:nvPr/>
        </p:nvSpPr>
        <p:spPr>
          <a:xfrm rot="2686562">
            <a:off x="3638648" y="2821415"/>
            <a:ext cx="242957" cy="257131"/>
          </a:xfrm>
          <a:prstGeom prst="rightArrow">
            <a:avLst/>
          </a:prstGeom>
          <a:solidFill>
            <a:srgbClr val="00D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5FF773F0-2276-4566-BD06-CFC1FE512085}"/>
              </a:ext>
            </a:extLst>
          </p:cNvPr>
          <p:cNvSpPr/>
          <p:nvPr/>
        </p:nvSpPr>
        <p:spPr>
          <a:xfrm rot="2686562">
            <a:off x="3656228" y="4926261"/>
            <a:ext cx="242957" cy="257131"/>
          </a:xfrm>
          <a:prstGeom prst="rightArrow">
            <a:avLst/>
          </a:prstGeom>
          <a:solidFill>
            <a:srgbClr val="00D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9D75252F-9DAD-48DB-920B-AB13EDEC35E7}"/>
              </a:ext>
            </a:extLst>
          </p:cNvPr>
          <p:cNvSpPr/>
          <p:nvPr/>
        </p:nvSpPr>
        <p:spPr>
          <a:xfrm rot="18944580">
            <a:off x="3630219" y="3525502"/>
            <a:ext cx="242957" cy="257131"/>
          </a:xfrm>
          <a:prstGeom prst="rightArrow">
            <a:avLst/>
          </a:prstGeom>
          <a:solidFill>
            <a:srgbClr val="00D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FCF846C5-010C-4593-8CE9-95C3C3307EB2}"/>
              </a:ext>
            </a:extLst>
          </p:cNvPr>
          <p:cNvSpPr/>
          <p:nvPr/>
        </p:nvSpPr>
        <p:spPr>
          <a:xfrm rot="18944580">
            <a:off x="3637075" y="4225898"/>
            <a:ext cx="242957" cy="257131"/>
          </a:xfrm>
          <a:prstGeom prst="rightArrow">
            <a:avLst/>
          </a:prstGeom>
          <a:solidFill>
            <a:srgbClr val="00D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3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600523"/>
      </p:ext>
    </p:extLst>
  </p:cSld>
  <p:clrMapOvr>
    <a:masterClrMapping/>
  </p:clrMapOvr>
</p:sld>
</file>

<file path=ppt/theme/theme1.xml><?xml version="1.0" encoding="utf-8"?>
<a:theme xmlns:a="http://schemas.openxmlformats.org/drawingml/2006/main" name="Arcom_Cyan">
  <a:themeElements>
    <a:clrScheme name="Arcom">
      <a:dk1>
        <a:sysClr val="windowText" lastClr="000000"/>
      </a:dk1>
      <a:lt1>
        <a:sysClr val="window" lastClr="FFFFFF"/>
      </a:lt1>
      <a:dk2>
        <a:srgbClr val="141433"/>
      </a:dk2>
      <a:lt2>
        <a:srgbClr val="F3F3F5"/>
      </a:lt2>
      <a:accent1>
        <a:srgbClr val="FF73B2"/>
      </a:accent1>
      <a:accent2>
        <a:srgbClr val="00FFFF"/>
      </a:accent2>
      <a:accent3>
        <a:srgbClr val="AD91FF"/>
      </a:accent3>
      <a:accent4>
        <a:srgbClr val="00FFCC"/>
      </a:accent4>
      <a:accent5>
        <a:srgbClr val="4715C8"/>
      </a:accent5>
      <a:accent6>
        <a:srgbClr val="727285"/>
      </a:accent6>
      <a:hlink>
        <a:srgbClr val="141433"/>
      </a:hlink>
      <a:folHlink>
        <a:srgbClr val="141433"/>
      </a:folHlink>
    </a:clrScheme>
    <a:fontScheme name="Arcom">
      <a:majorFont>
        <a:latin typeface="Tosh"/>
        <a:ea typeface=""/>
        <a:cs typeface=""/>
      </a:majorFont>
      <a:minorFont>
        <a:latin typeface="Tos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com_Bleu_nuit">
  <a:themeElements>
    <a:clrScheme name="Arcom">
      <a:dk1>
        <a:sysClr val="windowText" lastClr="000000"/>
      </a:dk1>
      <a:lt1>
        <a:sysClr val="window" lastClr="FFFFFF"/>
      </a:lt1>
      <a:dk2>
        <a:srgbClr val="141433"/>
      </a:dk2>
      <a:lt2>
        <a:srgbClr val="F3F3F5"/>
      </a:lt2>
      <a:accent1>
        <a:srgbClr val="FF73B2"/>
      </a:accent1>
      <a:accent2>
        <a:srgbClr val="00FFFF"/>
      </a:accent2>
      <a:accent3>
        <a:srgbClr val="AD91FF"/>
      </a:accent3>
      <a:accent4>
        <a:srgbClr val="00FFCC"/>
      </a:accent4>
      <a:accent5>
        <a:srgbClr val="4715C8"/>
      </a:accent5>
      <a:accent6>
        <a:srgbClr val="727285"/>
      </a:accent6>
      <a:hlink>
        <a:srgbClr val="141433"/>
      </a:hlink>
      <a:folHlink>
        <a:srgbClr val="141433"/>
      </a:folHlink>
    </a:clrScheme>
    <a:fontScheme name="Arcom">
      <a:majorFont>
        <a:latin typeface="Tosh"/>
        <a:ea typeface=""/>
        <a:cs typeface=""/>
      </a:majorFont>
      <a:minorFont>
        <a:latin typeface="Tos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com_Turquoise">
  <a:themeElements>
    <a:clrScheme name="Arcom">
      <a:dk1>
        <a:sysClr val="windowText" lastClr="000000"/>
      </a:dk1>
      <a:lt1>
        <a:sysClr val="window" lastClr="FFFFFF"/>
      </a:lt1>
      <a:dk2>
        <a:srgbClr val="141433"/>
      </a:dk2>
      <a:lt2>
        <a:srgbClr val="F3F3F5"/>
      </a:lt2>
      <a:accent1>
        <a:srgbClr val="FF73B2"/>
      </a:accent1>
      <a:accent2>
        <a:srgbClr val="00FFFF"/>
      </a:accent2>
      <a:accent3>
        <a:srgbClr val="AD91FF"/>
      </a:accent3>
      <a:accent4>
        <a:srgbClr val="00FFCC"/>
      </a:accent4>
      <a:accent5>
        <a:srgbClr val="4715C8"/>
      </a:accent5>
      <a:accent6>
        <a:srgbClr val="727285"/>
      </a:accent6>
      <a:hlink>
        <a:srgbClr val="141433"/>
      </a:hlink>
      <a:folHlink>
        <a:srgbClr val="141433"/>
      </a:folHlink>
    </a:clrScheme>
    <a:fontScheme name="Arcom">
      <a:majorFont>
        <a:latin typeface="Tosh"/>
        <a:ea typeface=""/>
        <a:cs typeface=""/>
      </a:majorFont>
      <a:minorFont>
        <a:latin typeface="Tos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rcom_Lavande">
  <a:themeElements>
    <a:clrScheme name="Arcom">
      <a:dk1>
        <a:sysClr val="windowText" lastClr="000000"/>
      </a:dk1>
      <a:lt1>
        <a:sysClr val="window" lastClr="FFFFFF"/>
      </a:lt1>
      <a:dk2>
        <a:srgbClr val="141433"/>
      </a:dk2>
      <a:lt2>
        <a:srgbClr val="F3F3F5"/>
      </a:lt2>
      <a:accent1>
        <a:srgbClr val="FF73B2"/>
      </a:accent1>
      <a:accent2>
        <a:srgbClr val="00FFFF"/>
      </a:accent2>
      <a:accent3>
        <a:srgbClr val="AD91FF"/>
      </a:accent3>
      <a:accent4>
        <a:srgbClr val="00FFCC"/>
      </a:accent4>
      <a:accent5>
        <a:srgbClr val="4715C8"/>
      </a:accent5>
      <a:accent6>
        <a:srgbClr val="727285"/>
      </a:accent6>
      <a:hlink>
        <a:srgbClr val="141433"/>
      </a:hlink>
      <a:folHlink>
        <a:srgbClr val="141433"/>
      </a:folHlink>
    </a:clrScheme>
    <a:fontScheme name="Arcom">
      <a:majorFont>
        <a:latin typeface="Tosh"/>
        <a:ea typeface=""/>
        <a:cs typeface=""/>
      </a:majorFont>
      <a:minorFont>
        <a:latin typeface="Tos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rcom_Vert_Jaune">
  <a:themeElements>
    <a:clrScheme name="Arcom">
      <a:dk1>
        <a:sysClr val="windowText" lastClr="000000"/>
      </a:dk1>
      <a:lt1>
        <a:sysClr val="window" lastClr="FFFFFF"/>
      </a:lt1>
      <a:dk2>
        <a:srgbClr val="141433"/>
      </a:dk2>
      <a:lt2>
        <a:srgbClr val="F3F3F5"/>
      </a:lt2>
      <a:accent1>
        <a:srgbClr val="FF73B2"/>
      </a:accent1>
      <a:accent2>
        <a:srgbClr val="00FFFF"/>
      </a:accent2>
      <a:accent3>
        <a:srgbClr val="AD91FF"/>
      </a:accent3>
      <a:accent4>
        <a:srgbClr val="00FFCC"/>
      </a:accent4>
      <a:accent5>
        <a:srgbClr val="4715C8"/>
      </a:accent5>
      <a:accent6>
        <a:srgbClr val="727285"/>
      </a:accent6>
      <a:hlink>
        <a:srgbClr val="141433"/>
      </a:hlink>
      <a:folHlink>
        <a:srgbClr val="141433"/>
      </a:folHlink>
    </a:clrScheme>
    <a:fontScheme name="Arcom">
      <a:majorFont>
        <a:latin typeface="Tosh"/>
        <a:ea typeface=""/>
        <a:cs typeface=""/>
      </a:majorFont>
      <a:minorFont>
        <a:latin typeface="Tos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rcom_Orange">
  <a:themeElements>
    <a:clrScheme name="Arcom">
      <a:dk1>
        <a:sysClr val="windowText" lastClr="000000"/>
      </a:dk1>
      <a:lt1>
        <a:sysClr val="window" lastClr="FFFFFF"/>
      </a:lt1>
      <a:dk2>
        <a:srgbClr val="141433"/>
      </a:dk2>
      <a:lt2>
        <a:srgbClr val="F3F3F5"/>
      </a:lt2>
      <a:accent1>
        <a:srgbClr val="FF73B2"/>
      </a:accent1>
      <a:accent2>
        <a:srgbClr val="00FFFF"/>
      </a:accent2>
      <a:accent3>
        <a:srgbClr val="AD91FF"/>
      </a:accent3>
      <a:accent4>
        <a:srgbClr val="00FFCC"/>
      </a:accent4>
      <a:accent5>
        <a:srgbClr val="4715C8"/>
      </a:accent5>
      <a:accent6>
        <a:srgbClr val="727285"/>
      </a:accent6>
      <a:hlink>
        <a:srgbClr val="141433"/>
      </a:hlink>
      <a:folHlink>
        <a:srgbClr val="141433"/>
      </a:folHlink>
    </a:clrScheme>
    <a:fontScheme name="Arcom">
      <a:majorFont>
        <a:latin typeface="Tosh"/>
        <a:ea typeface=""/>
        <a:cs typeface=""/>
      </a:majorFont>
      <a:minorFont>
        <a:latin typeface="Tos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rcom_Corail">
  <a:themeElements>
    <a:clrScheme name="Arcom">
      <a:dk1>
        <a:sysClr val="windowText" lastClr="000000"/>
      </a:dk1>
      <a:lt1>
        <a:sysClr val="window" lastClr="FFFFFF"/>
      </a:lt1>
      <a:dk2>
        <a:srgbClr val="141433"/>
      </a:dk2>
      <a:lt2>
        <a:srgbClr val="F3F3F5"/>
      </a:lt2>
      <a:accent1>
        <a:srgbClr val="FF73B2"/>
      </a:accent1>
      <a:accent2>
        <a:srgbClr val="00FFFF"/>
      </a:accent2>
      <a:accent3>
        <a:srgbClr val="AD91FF"/>
      </a:accent3>
      <a:accent4>
        <a:srgbClr val="00FFCC"/>
      </a:accent4>
      <a:accent5>
        <a:srgbClr val="4715C8"/>
      </a:accent5>
      <a:accent6>
        <a:srgbClr val="727285"/>
      </a:accent6>
      <a:hlink>
        <a:srgbClr val="141433"/>
      </a:hlink>
      <a:folHlink>
        <a:srgbClr val="141433"/>
      </a:folHlink>
    </a:clrScheme>
    <a:fontScheme name="Arcom">
      <a:majorFont>
        <a:latin typeface="Tosh"/>
        <a:ea typeface=""/>
        <a:cs typeface=""/>
      </a:majorFont>
      <a:minorFont>
        <a:latin typeface="Tos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Arcom_Rose">
  <a:themeElements>
    <a:clrScheme name="Arcom">
      <a:dk1>
        <a:sysClr val="windowText" lastClr="000000"/>
      </a:dk1>
      <a:lt1>
        <a:sysClr val="window" lastClr="FFFFFF"/>
      </a:lt1>
      <a:dk2>
        <a:srgbClr val="141433"/>
      </a:dk2>
      <a:lt2>
        <a:srgbClr val="F3F3F5"/>
      </a:lt2>
      <a:accent1>
        <a:srgbClr val="FF73B2"/>
      </a:accent1>
      <a:accent2>
        <a:srgbClr val="00FFFF"/>
      </a:accent2>
      <a:accent3>
        <a:srgbClr val="AD91FF"/>
      </a:accent3>
      <a:accent4>
        <a:srgbClr val="00FFCC"/>
      </a:accent4>
      <a:accent5>
        <a:srgbClr val="4715C8"/>
      </a:accent5>
      <a:accent6>
        <a:srgbClr val="727285"/>
      </a:accent6>
      <a:hlink>
        <a:srgbClr val="141433"/>
      </a:hlink>
      <a:folHlink>
        <a:srgbClr val="141433"/>
      </a:folHlink>
    </a:clrScheme>
    <a:fontScheme name="Arcom">
      <a:majorFont>
        <a:latin typeface="Tosh"/>
        <a:ea typeface=""/>
        <a:cs typeface=""/>
      </a:majorFont>
      <a:minorFont>
        <a:latin typeface="Tos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16304</TotalTime>
  <Words>512</Words>
  <Application>Microsoft Office PowerPoint</Application>
  <PresentationFormat>Grand écran</PresentationFormat>
  <Paragraphs>61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7</vt:i4>
      </vt:variant>
    </vt:vector>
  </HeadingPairs>
  <TitlesOfParts>
    <vt:vector size="20" baseType="lpstr">
      <vt:lpstr>Arial</vt:lpstr>
      <vt:lpstr>Calibri</vt:lpstr>
      <vt:lpstr>Tosh</vt:lpstr>
      <vt:lpstr>Tosh Light</vt:lpstr>
      <vt:lpstr>Wingdings</vt:lpstr>
      <vt:lpstr>Arcom_Cyan</vt:lpstr>
      <vt:lpstr>Arcom_Bleu_nuit</vt:lpstr>
      <vt:lpstr>Arcom_Turquoise</vt:lpstr>
      <vt:lpstr>Arcom_Lavande</vt:lpstr>
      <vt:lpstr>Arcom_Vert_Jaune</vt:lpstr>
      <vt:lpstr>Arcom_Orange</vt:lpstr>
      <vt:lpstr>Arcom_Corail</vt:lpstr>
      <vt:lpstr>Arcom_Rose</vt:lpstr>
      <vt:lpstr>Présentation PowerPoint</vt:lpstr>
      <vt:lpstr>Durée d’écoute quotidienne</vt:lpstr>
      <vt:lpstr>Foyers abonnés aux services de VàDA</vt:lpstr>
      <vt:lpstr>Utilisation quotidienne des réseaux sociaux</vt:lpstr>
      <vt:lpstr>Recettes publicitaires nettes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Quentin Gaildry</dc:creator>
  <cp:lastModifiedBy>CHEYROUZE SARA</cp:lastModifiedBy>
  <cp:revision>736</cp:revision>
  <cp:lastPrinted>2023-05-10T16:08:50Z</cp:lastPrinted>
  <dcterms:created xsi:type="dcterms:W3CDTF">2022-01-31T10:28:57Z</dcterms:created>
  <dcterms:modified xsi:type="dcterms:W3CDTF">2023-09-15T09:27:51Z</dcterms:modified>
</cp:coreProperties>
</file>