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6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7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  <p:sldMasterId id="2147483679" r:id="rId3"/>
    <p:sldMasterId id="2147483693" r:id="rId4"/>
    <p:sldMasterId id="2147483707" r:id="rId5"/>
    <p:sldMasterId id="2147483721" r:id="rId6"/>
    <p:sldMasterId id="2147483735" r:id="rId7"/>
    <p:sldMasterId id="2147483749" r:id="rId8"/>
  </p:sldMasterIdLst>
  <p:notesMasterIdLst>
    <p:notesMasterId r:id="rId16"/>
  </p:notesMasterIdLst>
  <p:handoutMasterIdLst>
    <p:handoutMasterId r:id="rId17"/>
  </p:handoutMasterIdLst>
  <p:sldIdLst>
    <p:sldId id="275" r:id="rId9"/>
    <p:sldId id="259" r:id="rId10"/>
    <p:sldId id="257" r:id="rId11"/>
    <p:sldId id="267" r:id="rId12"/>
    <p:sldId id="273" r:id="rId13"/>
    <p:sldId id="260" r:id="rId14"/>
    <p:sldId id="277" r:id="rId15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him Yachou" initials="BY" lastIdx="3" clrIdx="0">
    <p:extLst>
      <p:ext uri="{19B8F6BF-5375-455C-9EA6-DF929625EA0E}">
        <p15:presenceInfo xmlns:p15="http://schemas.microsoft.com/office/powerpoint/2012/main" userId="ed9af6514d59bf43" providerId="Windows Live"/>
      </p:ext>
    </p:extLst>
  </p:cmAuthor>
  <p:cmAuthor id="2" name="BARATON Agnès" initials="BA" lastIdx="1" clrIdx="1">
    <p:extLst>
      <p:ext uri="{19B8F6BF-5375-455C-9EA6-DF929625EA0E}">
        <p15:presenceInfo xmlns:p15="http://schemas.microsoft.com/office/powerpoint/2012/main" userId="S-1-5-21-257793317-1315063358-337031549-13624" providerId="AD"/>
      </p:ext>
    </p:extLst>
  </p:cmAuthor>
  <p:cmAuthor id="3" name="RAKIRY Tania" initials="RT" lastIdx="2" clrIdx="2">
    <p:extLst>
      <p:ext uri="{19B8F6BF-5375-455C-9EA6-DF929625EA0E}">
        <p15:presenceInfo xmlns:p15="http://schemas.microsoft.com/office/powerpoint/2012/main" userId="S-1-5-21-257793317-1315063358-337031549-128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B2"/>
    <a:srgbClr val="FF7A70"/>
    <a:srgbClr val="FFB01C"/>
    <a:srgbClr val="EDFF2B"/>
    <a:srgbClr val="727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5" autoAdjust="0"/>
    <p:restoredTop sz="95226" autoAdjust="0"/>
  </p:normalViewPr>
  <p:slideViewPr>
    <p:cSldViewPr snapToGrid="0" showGuides="1">
      <p:cViewPr varScale="1">
        <p:scale>
          <a:sx n="82" d="100"/>
          <a:sy n="82" d="100"/>
        </p:scale>
        <p:origin x="845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0" d="100"/>
          <a:sy n="120" d="100"/>
        </p:scale>
        <p:origin x="3960" y="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runo.schmutz\AppData\Local\Microsoft\Windows\INetCache\Content.Outlook\JZ25KVFJ\HOME%20DEVICES%20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gard.enriquez\Desktop\TV_vada_mensu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heophile.megali\Desktop\slides%20RO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82902137232844E-2"/>
          <c:y val="9.6469140805492043E-2"/>
          <c:w val="0.71089203127787859"/>
          <c:h val="0.75940924752667405"/>
        </c:manualLayout>
      </c:layout>
      <c:lineChart>
        <c:grouping val="standard"/>
        <c:varyColors val="0"/>
        <c:ser>
          <c:idx val="0"/>
          <c:order val="0"/>
          <c:tx>
            <c:strRef>
              <c:f>'Sheet 1'!$A$2</c:f>
              <c:strCache>
                <c:ptCount val="1"/>
                <c:pt idx="0">
                  <c:v> Netflix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2175016866480562E-2"/>
                  <c:y val="-7.9939826669837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74-47BE-89B3-6D4C9F0E250A}"/>
                </c:ext>
              </c:extLst>
            </c:dLbl>
            <c:dLbl>
              <c:idx val="14"/>
              <c:layout>
                <c:manualLayout>
                  <c:x val="-4.0750325835812964E-2"/>
                  <c:y val="-7.0361769019483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74-47BE-89B3-6D4C9F0E250A}"/>
                </c:ext>
              </c:extLst>
            </c:dLbl>
            <c:dLbl>
              <c:idx val="15"/>
              <c:layout>
                <c:manualLayout>
                  <c:x val="-2.0913770913771033E-2"/>
                  <c:y val="-2.643171806167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74-47BE-89B3-6D4C9F0E25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1'!$B$1:$Q$1</c:f>
              <c:strCache>
                <c:ptCount val="16"/>
                <c:pt idx="0">
                  <c:v> T1 2019 </c:v>
                </c:pt>
                <c:pt idx="1">
                  <c:v> T2 2019 </c:v>
                </c:pt>
                <c:pt idx="2">
                  <c:v> T3 2019 </c:v>
                </c:pt>
                <c:pt idx="3">
                  <c:v> T4 2019 </c:v>
                </c:pt>
                <c:pt idx="4">
                  <c:v> T1 2020 </c:v>
                </c:pt>
                <c:pt idx="5">
                  <c:v> T2 2020 </c:v>
                </c:pt>
                <c:pt idx="6">
                  <c:v> T3 2020 </c:v>
                </c:pt>
                <c:pt idx="7">
                  <c:v> T4 2020 </c:v>
                </c:pt>
                <c:pt idx="8">
                  <c:v> T1 2021 </c:v>
                </c:pt>
                <c:pt idx="9">
                  <c:v> T2 2021 </c:v>
                </c:pt>
                <c:pt idx="10">
                  <c:v> T3 2021 </c:v>
                </c:pt>
                <c:pt idx="11">
                  <c:v> T4 2021 </c:v>
                </c:pt>
                <c:pt idx="12">
                  <c:v> T1 2022 </c:v>
                </c:pt>
                <c:pt idx="13">
                  <c:v> T2 2022 </c:v>
                </c:pt>
                <c:pt idx="14">
                  <c:v> T3 2022 </c:v>
                </c:pt>
                <c:pt idx="15">
                  <c:v> T4 2022 </c:v>
                </c:pt>
              </c:strCache>
            </c:strRef>
          </c:cat>
          <c:val>
            <c:numRef>
              <c:f>'Sheet 1'!$B$2:$Q$2</c:f>
              <c:numCache>
                <c:formatCode>_-* #\ ##0.0_-;\-* #\ ##0.0_-;_-* "-"??_-;_-@_-</c:formatCode>
                <c:ptCount val="16"/>
                <c:pt idx="0">
                  <c:v>5.915</c:v>
                </c:pt>
                <c:pt idx="1">
                  <c:v>6.0970000000000004</c:v>
                </c:pt>
                <c:pt idx="2">
                  <c:v>6.6630000000000003</c:v>
                </c:pt>
                <c:pt idx="3">
                  <c:v>7.0030000000000001</c:v>
                </c:pt>
                <c:pt idx="4">
                  <c:v>7.7270000000000003</c:v>
                </c:pt>
                <c:pt idx="5">
                  <c:v>8.8670000000000009</c:v>
                </c:pt>
                <c:pt idx="6">
                  <c:v>9.109</c:v>
                </c:pt>
                <c:pt idx="7">
                  <c:v>8.9689999999999994</c:v>
                </c:pt>
                <c:pt idx="8">
                  <c:v>9.6890000000000001</c:v>
                </c:pt>
                <c:pt idx="9">
                  <c:v>9.9849999999999994</c:v>
                </c:pt>
                <c:pt idx="10">
                  <c:v>10.252000000000001</c:v>
                </c:pt>
                <c:pt idx="11">
                  <c:v>10.458</c:v>
                </c:pt>
                <c:pt idx="12">
                  <c:v>10.967000000000001</c:v>
                </c:pt>
                <c:pt idx="13">
                  <c:v>10.805</c:v>
                </c:pt>
                <c:pt idx="14">
                  <c:v>10.874000000000001</c:v>
                </c:pt>
                <c:pt idx="15">
                  <c:v>10.489000000000001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74-47BE-89B3-6D4C9F0E250A}"/>
            </c:ext>
          </c:extLst>
        </c:ser>
        <c:ser>
          <c:idx val="1"/>
          <c:order val="1"/>
          <c:tx>
            <c:strRef>
              <c:f>'Sheet 1'!$A$3</c:f>
              <c:strCache>
                <c:ptCount val="1"/>
                <c:pt idx="0">
                  <c:v> Prime Vidéo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3488244784756E-2"/>
                  <c:y val="-8.9773801976046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74-47BE-89B3-6D4C9F0E250A}"/>
                </c:ext>
              </c:extLst>
            </c:dLbl>
            <c:dLbl>
              <c:idx val="14"/>
              <c:layout>
                <c:manualLayout>
                  <c:x val="-4.1016019681659216E-2"/>
                  <c:y val="-7.6491474523120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74-47BE-89B3-6D4C9F0E250A}"/>
                </c:ext>
              </c:extLst>
            </c:dLbl>
            <c:dLbl>
              <c:idx val="15"/>
              <c:layout>
                <c:manualLayout>
                  <c:x val="-2.4131293764223453E-2"/>
                  <c:y val="-5.1205653718775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D74-47BE-89B3-6D4C9F0E25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1'!$B$1:$Q$1</c:f>
              <c:strCache>
                <c:ptCount val="16"/>
                <c:pt idx="0">
                  <c:v> T1 2019 </c:v>
                </c:pt>
                <c:pt idx="1">
                  <c:v> T2 2019 </c:v>
                </c:pt>
                <c:pt idx="2">
                  <c:v> T3 2019 </c:v>
                </c:pt>
                <c:pt idx="3">
                  <c:v> T4 2019 </c:v>
                </c:pt>
                <c:pt idx="4">
                  <c:v> T1 2020 </c:v>
                </c:pt>
                <c:pt idx="5">
                  <c:v> T2 2020 </c:v>
                </c:pt>
                <c:pt idx="6">
                  <c:v> T3 2020 </c:v>
                </c:pt>
                <c:pt idx="7">
                  <c:v> T4 2020 </c:v>
                </c:pt>
                <c:pt idx="8">
                  <c:v> T1 2021 </c:v>
                </c:pt>
                <c:pt idx="9">
                  <c:v> T2 2021 </c:v>
                </c:pt>
                <c:pt idx="10">
                  <c:v> T3 2021 </c:v>
                </c:pt>
                <c:pt idx="11">
                  <c:v> T4 2021 </c:v>
                </c:pt>
                <c:pt idx="12">
                  <c:v> T1 2022 </c:v>
                </c:pt>
                <c:pt idx="13">
                  <c:v> T2 2022 </c:v>
                </c:pt>
                <c:pt idx="14">
                  <c:v> T3 2022 </c:v>
                </c:pt>
                <c:pt idx="15">
                  <c:v> T4 2022 </c:v>
                </c:pt>
              </c:strCache>
            </c:strRef>
          </c:cat>
          <c:val>
            <c:numRef>
              <c:f>'Sheet 1'!$B$3:$Q$3</c:f>
              <c:numCache>
                <c:formatCode>_-* #\ ##0.0_-;\-* #\ ##0.0_-;_-* "-"??_-;_-@_-</c:formatCode>
                <c:ptCount val="16"/>
                <c:pt idx="0">
                  <c:v>1.3180000000000001</c:v>
                </c:pt>
                <c:pt idx="1">
                  <c:v>1.4850000000000001</c:v>
                </c:pt>
                <c:pt idx="2">
                  <c:v>1.9119999999999999</c:v>
                </c:pt>
                <c:pt idx="3">
                  <c:v>2.012</c:v>
                </c:pt>
                <c:pt idx="4">
                  <c:v>2.702</c:v>
                </c:pt>
                <c:pt idx="5">
                  <c:v>3.4079999999999999</c:v>
                </c:pt>
                <c:pt idx="6">
                  <c:v>3.5859999999999999</c:v>
                </c:pt>
                <c:pt idx="7">
                  <c:v>3.9790000000000001</c:v>
                </c:pt>
                <c:pt idx="8">
                  <c:v>4.6440000000000001</c:v>
                </c:pt>
                <c:pt idx="9">
                  <c:v>4.9669999999999996</c:v>
                </c:pt>
                <c:pt idx="10">
                  <c:v>5.89</c:v>
                </c:pt>
                <c:pt idx="11">
                  <c:v>6.1130000000000004</c:v>
                </c:pt>
                <c:pt idx="12">
                  <c:v>6.2679999999999998</c:v>
                </c:pt>
                <c:pt idx="13">
                  <c:v>6.4870000000000001</c:v>
                </c:pt>
                <c:pt idx="14">
                  <c:v>6.9050000000000002</c:v>
                </c:pt>
                <c:pt idx="15">
                  <c:v>6.7649999999999997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D74-47BE-89B3-6D4C9F0E250A}"/>
            </c:ext>
          </c:extLst>
        </c:ser>
        <c:ser>
          <c:idx val="2"/>
          <c:order val="2"/>
          <c:tx>
            <c:strRef>
              <c:f>'Sheet 1'!$A$4</c:f>
              <c:strCache>
                <c:ptCount val="1"/>
                <c:pt idx="0">
                  <c:v> Disney+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6"/>
              <c:layout>
                <c:manualLayout>
                  <c:x val="-3.5392535392535396E-2"/>
                  <c:y val="-2.9368575624082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74-47BE-89B3-6D4C9F0E250A}"/>
                </c:ext>
              </c:extLst>
            </c:dLbl>
            <c:dLbl>
              <c:idx val="14"/>
              <c:layout>
                <c:manualLayout>
                  <c:x val="-3.0566280566280565E-2"/>
                  <c:y val="-4.9926578560939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74-47BE-89B3-6D4C9F0E250A}"/>
                </c:ext>
              </c:extLst>
            </c:dLbl>
            <c:dLbl>
              <c:idx val="15"/>
              <c:layout>
                <c:manualLayout>
                  <c:x val="-2.8957528957529077E-2"/>
                  <c:y val="-3.5242290748898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74-47BE-89B3-6D4C9F0E25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1'!$B$1:$Q$1</c:f>
              <c:strCache>
                <c:ptCount val="16"/>
                <c:pt idx="0">
                  <c:v> T1 2019 </c:v>
                </c:pt>
                <c:pt idx="1">
                  <c:v> T2 2019 </c:v>
                </c:pt>
                <c:pt idx="2">
                  <c:v> T3 2019 </c:v>
                </c:pt>
                <c:pt idx="3">
                  <c:v> T4 2019 </c:v>
                </c:pt>
                <c:pt idx="4">
                  <c:v> T1 2020 </c:v>
                </c:pt>
                <c:pt idx="5">
                  <c:v> T2 2020 </c:v>
                </c:pt>
                <c:pt idx="6">
                  <c:v> T3 2020 </c:v>
                </c:pt>
                <c:pt idx="7">
                  <c:v> T4 2020 </c:v>
                </c:pt>
                <c:pt idx="8">
                  <c:v> T1 2021 </c:v>
                </c:pt>
                <c:pt idx="9">
                  <c:v> T2 2021 </c:v>
                </c:pt>
                <c:pt idx="10">
                  <c:v> T3 2021 </c:v>
                </c:pt>
                <c:pt idx="11">
                  <c:v> T4 2021 </c:v>
                </c:pt>
                <c:pt idx="12">
                  <c:v> T1 2022 </c:v>
                </c:pt>
                <c:pt idx="13">
                  <c:v> T2 2022 </c:v>
                </c:pt>
                <c:pt idx="14">
                  <c:v> T3 2022 </c:v>
                </c:pt>
                <c:pt idx="15">
                  <c:v> T4 2022 </c:v>
                </c:pt>
              </c:strCache>
            </c:strRef>
          </c:cat>
          <c:val>
            <c:numRef>
              <c:f>'Sheet 1'!$B$4:$Q$4</c:f>
              <c:numCache>
                <c:formatCode>General</c:formatCode>
                <c:ptCount val="16"/>
                <c:pt idx="6" formatCode="_-* #\ ##0.0_-;\-* #\ ##0.0_-;_-* &quot;-&quot;??_-;_-@_-">
                  <c:v>2.0779999999999998</c:v>
                </c:pt>
                <c:pt idx="7" formatCode="_-* #\ ##0.0_-;\-* #\ ##0.0_-;_-* &quot;-&quot;??_-;_-@_-">
                  <c:v>2.2250000000000001</c:v>
                </c:pt>
                <c:pt idx="8" formatCode="_-* #\ ##0.0_-;\-* #\ ##0.0_-;_-* &quot;-&quot;??_-;_-@_-">
                  <c:v>2.8319999999999999</c:v>
                </c:pt>
                <c:pt idx="9" formatCode="_-* #\ ##0.0_-;\-* #\ ##0.0_-;_-* &quot;-&quot;??_-;_-@_-">
                  <c:v>2.9790000000000001</c:v>
                </c:pt>
                <c:pt idx="10" formatCode="_-* #\ ##0.0_-;\-* #\ ##0.0_-;_-* &quot;-&quot;??_-;_-@_-">
                  <c:v>3.4359999999999999</c:v>
                </c:pt>
                <c:pt idx="11" formatCode="_-* #\ ##0.0_-;\-* #\ ##0.0_-;_-* &quot;-&quot;??_-;_-@_-">
                  <c:v>3.597</c:v>
                </c:pt>
                <c:pt idx="12" formatCode="_-* #\ ##0.0_-;\-* #\ ##0.0_-;_-* &quot;-&quot;??_-;_-@_-">
                  <c:v>3.9809999999999999</c:v>
                </c:pt>
                <c:pt idx="13" formatCode="_-* #\ ##0.0_-;\-* #\ ##0.0_-;_-* &quot;-&quot;??_-;_-@_-">
                  <c:v>3.9449999999999998</c:v>
                </c:pt>
                <c:pt idx="14" formatCode="_-* #\ ##0.0_-;\-* #\ ##0.0_-;_-* &quot;-&quot;??_-;_-@_-">
                  <c:v>4.2320000000000002</c:v>
                </c:pt>
                <c:pt idx="15" formatCode="_-* #\ ##0.0_-;\-* #\ ##0.0_-;_-* &quot;-&quot;??_-;_-@_-">
                  <c:v>4.0229999999999997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D74-47BE-89B3-6D4C9F0E25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6214415"/>
        <c:axId val="1226216911"/>
      </c:lineChart>
      <c:catAx>
        <c:axId val="1226214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26216911"/>
        <c:crosses val="autoZero"/>
        <c:auto val="1"/>
        <c:lblAlgn val="ctr"/>
        <c:lblOffset val="100"/>
        <c:noMultiLvlLbl val="0"/>
      </c:catAx>
      <c:valAx>
        <c:axId val="1226216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262144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2156297185824756"/>
          <c:y val="0.19233167129312825"/>
          <c:w val="0.17090224363846412"/>
          <c:h val="0.420903595467089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rgbClr val="002060"/>
          </a:solidFill>
          <a:latin typeface="+mn-lt"/>
        </a:defRPr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895599726251984E-2"/>
          <c:y val="5.5093099671412925E-2"/>
          <c:w val="0.81710374438489308"/>
          <c:h val="0.6701957436043386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TV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9066481290857317E-2"/>
                  <c:y val="5.11135450894487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4E-401B-8A42-6E4BBF46292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4E-401B-8A42-6E4BBF46292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4E-401B-8A42-6E4BBF46292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4E-401B-8A42-6E4BBF46292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4E-401B-8A42-6E4BBF46292A}"/>
                </c:ext>
              </c:extLst>
            </c:dLbl>
            <c:dLbl>
              <c:idx val="5"/>
              <c:layout>
                <c:manualLayout>
                  <c:x val="2.1887680930693398E-17"/>
                  <c:y val="-4.01606425702811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4E-401B-8A42-6E4BBF46292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4E-401B-8A42-6E4BBF46292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4E-401B-8A42-6E4BBF46292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4E-401B-8A42-6E4BBF46292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4E-401B-8A42-6E4BBF46292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4E-401B-8A42-6E4BBF46292A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4E-401B-8A42-6E4BBF46292A}"/>
                </c:ext>
              </c:extLst>
            </c:dLbl>
            <c:dLbl>
              <c:idx val="12"/>
              <c:layout>
                <c:manualLayout>
                  <c:x val="-4.3775361861386797E-17"/>
                  <c:y val="-4.3811610076670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4E-401B-8A42-6E4BBF46292A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A4E-401B-8A42-6E4BBF46292A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A4E-401B-8A42-6E4BBF46292A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A4E-401B-8A42-6E4BBF46292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A4E-401B-8A42-6E4BBF46292A}"/>
                </c:ext>
              </c:extLst>
            </c:dLbl>
            <c:dLbl>
              <c:idx val="17"/>
              <c:layout>
                <c:manualLayout>
                  <c:x val="-1.1938872970391596E-3"/>
                  <c:y val="-6.2066447608616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A4E-401B-8A42-6E4BBF46292A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A4E-401B-8A42-6E4BBF46292A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A4E-401B-8A42-6E4BBF46292A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A4E-401B-8A42-6E4BBF46292A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A4E-401B-8A42-6E4BBF46292A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A4E-401B-8A42-6E4BBF46292A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A4E-401B-8A42-6E4BBF46292A}"/>
                </c:ext>
              </c:extLst>
            </c:dLbl>
            <c:dLbl>
              <c:idx val="24"/>
              <c:layout>
                <c:manualLayout>
                  <c:x val="-1.6714422158548233E-2"/>
                  <c:y val="-7.6670317634173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A4E-401B-8A42-6E4BBF46292A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A4E-401B-8A42-6E4BBF46292A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A4E-401B-8A42-6E4BBF46292A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A4E-401B-8A42-6E4BBF46292A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A4E-401B-8A42-6E4BBF46292A}"/>
                </c:ext>
              </c:extLst>
            </c:dLbl>
            <c:dLbl>
              <c:idx val="29"/>
              <c:layout>
                <c:manualLayout>
                  <c:x val="0"/>
                  <c:y val="-5.841548010222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A4E-401B-8A42-6E4BBF46292A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A4E-401B-8A42-6E4BBF46292A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A4E-401B-8A42-6E4BBF46292A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FA4E-401B-8A42-6E4BBF46292A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A4E-401B-8A42-6E4BBF46292A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FA4E-401B-8A42-6E4BBF46292A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FA4E-401B-8A42-6E4BBF46292A}"/>
                </c:ext>
              </c:extLst>
            </c:dLbl>
            <c:dLbl>
              <c:idx val="36"/>
              <c:layout>
                <c:manualLayout>
                  <c:x val="0"/>
                  <c:y val="-7.66703176341730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FA4E-401B-8A42-6E4BBF46292A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FA4E-401B-8A42-6E4BBF46292A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FA4E-401B-8A42-6E4BBF46292A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A4E-401B-8A42-6E4BBF46292A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FA4E-401B-8A42-6E4BBF46292A}"/>
                </c:ext>
              </c:extLst>
            </c:dLbl>
            <c:dLbl>
              <c:idx val="41"/>
              <c:layout>
                <c:manualLayout>
                  <c:x val="-4.8154418940416825E-2"/>
                  <c:y val="6.20664476086162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642500969212451E-2"/>
                      <c:h val="8.32420591456736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9-FA4E-401B-8A42-6E4BBF4629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Sheet1!$B$1:$AQ$1</c:f>
              <c:strCache>
                <c:ptCount val="42"/>
                <c:pt idx="0">
                  <c:v>janv.-2020</c:v>
                </c:pt>
                <c:pt idx="1">
                  <c:v>févr.-2020</c:v>
                </c:pt>
                <c:pt idx="2">
                  <c:v>mars-2020</c:v>
                </c:pt>
                <c:pt idx="3">
                  <c:v>avr.-2020</c:v>
                </c:pt>
                <c:pt idx="4">
                  <c:v>mai-2020</c:v>
                </c:pt>
                <c:pt idx="5">
                  <c:v>juin-2020</c:v>
                </c:pt>
                <c:pt idx="6">
                  <c:v>juil.-2020</c:v>
                </c:pt>
                <c:pt idx="7">
                  <c:v>août-2020</c:v>
                </c:pt>
                <c:pt idx="8">
                  <c:v>sept.-2020</c:v>
                </c:pt>
                <c:pt idx="9">
                  <c:v>oct.-2020</c:v>
                </c:pt>
                <c:pt idx="10">
                  <c:v>nov.-2020</c:v>
                </c:pt>
                <c:pt idx="11">
                  <c:v>déc.-2020</c:v>
                </c:pt>
                <c:pt idx="12">
                  <c:v>janv.-2021</c:v>
                </c:pt>
                <c:pt idx="13">
                  <c:v>févr.-2021</c:v>
                </c:pt>
                <c:pt idx="14">
                  <c:v>mars-2021</c:v>
                </c:pt>
                <c:pt idx="15">
                  <c:v>avr.-2021</c:v>
                </c:pt>
                <c:pt idx="16">
                  <c:v>mai-2021</c:v>
                </c:pt>
                <c:pt idx="17">
                  <c:v>juin-2021</c:v>
                </c:pt>
                <c:pt idx="18">
                  <c:v>juil.-2021</c:v>
                </c:pt>
                <c:pt idx="19">
                  <c:v>août-2021</c:v>
                </c:pt>
                <c:pt idx="20">
                  <c:v>sept.-2021</c:v>
                </c:pt>
                <c:pt idx="21">
                  <c:v>oct.-2021</c:v>
                </c:pt>
                <c:pt idx="22">
                  <c:v>nov.-2021</c:v>
                </c:pt>
                <c:pt idx="23">
                  <c:v>déc.-2021</c:v>
                </c:pt>
                <c:pt idx="24">
                  <c:v>janv.-2022</c:v>
                </c:pt>
                <c:pt idx="25">
                  <c:v>févr.-2022</c:v>
                </c:pt>
                <c:pt idx="26">
                  <c:v>mars-2022</c:v>
                </c:pt>
                <c:pt idx="27">
                  <c:v>avr.-2022</c:v>
                </c:pt>
                <c:pt idx="28">
                  <c:v>mai-2022</c:v>
                </c:pt>
                <c:pt idx="29">
                  <c:v>juin-2022</c:v>
                </c:pt>
                <c:pt idx="30">
                  <c:v>juil.-2022</c:v>
                </c:pt>
                <c:pt idx="31">
                  <c:v>août-2022</c:v>
                </c:pt>
                <c:pt idx="32">
                  <c:v>sept.-2022</c:v>
                </c:pt>
                <c:pt idx="33">
                  <c:v>oct.-2022</c:v>
                </c:pt>
                <c:pt idx="34">
                  <c:v>nov.-2022</c:v>
                </c:pt>
                <c:pt idx="35">
                  <c:v>déc.-2022</c:v>
                </c:pt>
                <c:pt idx="36">
                  <c:v>janv.-2023</c:v>
                </c:pt>
                <c:pt idx="37">
                  <c:v>févr.-2023</c:v>
                </c:pt>
                <c:pt idx="38">
                  <c:v>mars-2023</c:v>
                </c:pt>
                <c:pt idx="39">
                  <c:v>avr.-2023</c:v>
                </c:pt>
                <c:pt idx="40">
                  <c:v>mai-2023</c:v>
                </c:pt>
                <c:pt idx="41">
                  <c:v>juin-2023</c:v>
                </c:pt>
              </c:strCache>
            </c:strRef>
          </c:cat>
          <c:val>
            <c:numRef>
              <c:f>Sheet1!$B$2:$AQ$2</c:f>
              <c:numCache>
                <c:formatCode>0</c:formatCode>
                <c:ptCount val="42"/>
                <c:pt idx="0">
                  <c:v>246</c:v>
                </c:pt>
                <c:pt idx="1">
                  <c:v>242</c:v>
                </c:pt>
                <c:pt idx="2">
                  <c:v>284</c:v>
                </c:pt>
                <c:pt idx="3">
                  <c:v>304</c:v>
                </c:pt>
                <c:pt idx="4">
                  <c:v>264</c:v>
                </c:pt>
                <c:pt idx="5">
                  <c:v>243</c:v>
                </c:pt>
                <c:pt idx="6">
                  <c:v>219</c:v>
                </c:pt>
                <c:pt idx="7">
                  <c:v>219</c:v>
                </c:pt>
                <c:pt idx="8">
                  <c:v>237</c:v>
                </c:pt>
                <c:pt idx="9">
                  <c:v>258</c:v>
                </c:pt>
                <c:pt idx="10">
                  <c:v>290</c:v>
                </c:pt>
                <c:pt idx="11">
                  <c:v>275</c:v>
                </c:pt>
                <c:pt idx="12">
                  <c:v>272</c:v>
                </c:pt>
                <c:pt idx="13">
                  <c:v>267</c:v>
                </c:pt>
                <c:pt idx="14">
                  <c:v>262</c:v>
                </c:pt>
                <c:pt idx="15">
                  <c:v>262</c:v>
                </c:pt>
                <c:pt idx="16">
                  <c:v>245</c:v>
                </c:pt>
                <c:pt idx="17">
                  <c:v>228</c:v>
                </c:pt>
                <c:pt idx="18">
                  <c:v>231</c:v>
                </c:pt>
                <c:pt idx="19">
                  <c:v>225</c:v>
                </c:pt>
                <c:pt idx="20">
                  <c:v>224</c:v>
                </c:pt>
                <c:pt idx="21">
                  <c:v>223</c:v>
                </c:pt>
                <c:pt idx="22">
                  <c:v>244</c:v>
                </c:pt>
                <c:pt idx="23">
                  <c:v>246</c:v>
                </c:pt>
                <c:pt idx="24">
                  <c:v>246</c:v>
                </c:pt>
                <c:pt idx="25">
                  <c:v>246</c:v>
                </c:pt>
                <c:pt idx="26">
                  <c:v>238</c:v>
                </c:pt>
                <c:pt idx="27">
                  <c:v>228</c:v>
                </c:pt>
                <c:pt idx="28">
                  <c:v>218</c:v>
                </c:pt>
                <c:pt idx="29">
                  <c:v>214</c:v>
                </c:pt>
                <c:pt idx="30">
                  <c:v>207</c:v>
                </c:pt>
                <c:pt idx="31">
                  <c:v>199</c:v>
                </c:pt>
                <c:pt idx="32">
                  <c:v>221</c:v>
                </c:pt>
                <c:pt idx="33">
                  <c:v>225</c:v>
                </c:pt>
                <c:pt idx="34">
                  <c:v>241</c:v>
                </c:pt>
                <c:pt idx="35">
                  <c:v>242</c:v>
                </c:pt>
                <c:pt idx="36">
                  <c:v>234</c:v>
                </c:pt>
                <c:pt idx="37">
                  <c:v>230</c:v>
                </c:pt>
                <c:pt idx="38">
                  <c:v>231</c:v>
                </c:pt>
                <c:pt idx="39">
                  <c:v>220</c:v>
                </c:pt>
                <c:pt idx="40">
                  <c:v>213</c:v>
                </c:pt>
                <c:pt idx="41">
                  <c:v>202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A-FA4E-401B-8A42-6E4BBF46292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VàDA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21135469364818E-3"/>
                  <c:y val="-4.74625775830596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FA4E-401B-8A42-6E4BBF46292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FA4E-401B-8A42-6E4BBF46292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FA4E-401B-8A42-6E4BBF46292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FA4E-401B-8A42-6E4BBF46292A}"/>
                </c:ext>
              </c:extLst>
            </c:dLbl>
            <c:dLbl>
              <c:idx val="5"/>
              <c:layout>
                <c:manualLayout>
                  <c:x val="-5.6211354693648371E-3"/>
                  <c:y val="-5.8415480102227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FA4E-401B-8A42-6E4BBF46292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FA4E-401B-8A42-6E4BBF46292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FA4E-401B-8A42-6E4BBF46292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FA4E-401B-8A42-6E4BBF46292A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FA4E-401B-8A42-6E4BBF46292A}"/>
                </c:ext>
              </c:extLst>
            </c:dLbl>
            <c:dLbl>
              <c:idx val="12"/>
              <c:layout>
                <c:manualLayout>
                  <c:x val="-5.1526479897551406E-17"/>
                  <c:y val="-3.6509675063892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FA4E-401B-8A42-6E4BBF46292A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FA4E-401B-8A42-6E4BBF46292A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FA4E-401B-8A42-6E4BBF46292A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FA4E-401B-8A42-6E4BBF46292A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FA4E-401B-8A42-6E4BBF46292A}"/>
                </c:ext>
              </c:extLst>
            </c:dLbl>
            <c:dLbl>
              <c:idx val="17"/>
              <c:layout>
                <c:manualLayout>
                  <c:x val="-9.8369870713884196E-3"/>
                  <c:y val="-5.4764512595837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FA4E-401B-8A42-6E4BBF46292A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FA4E-401B-8A42-6E4BBF46292A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FA4E-401B-8A42-6E4BBF46292A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FA4E-401B-8A42-6E4BBF46292A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FA4E-401B-8A42-6E4BBF46292A}"/>
                </c:ext>
              </c:extLst>
            </c:dLbl>
            <c:dLbl>
              <c:idx val="24"/>
              <c:layout>
                <c:manualLayout>
                  <c:x val="-1.8902902180207418E-2"/>
                  <c:y val="-5.8415480102227094E-2"/>
                </c:manualLayout>
              </c:layout>
              <c:tx>
                <c:rich>
                  <a:bodyPr/>
                  <a:lstStyle/>
                  <a:p>
                    <a:fld id="{FAEF6BA3-2D72-4B66-ABEC-869697F0A0E2}" type="VALUE">
                      <a:rPr lang="en-US"/>
                      <a:pPr/>
                      <a:t>[VALEUR]</a:t>
                    </a:fld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3E-FA4E-401B-8A42-6E4BBF46292A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FA4E-401B-8A42-6E4BBF46292A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FA4E-401B-8A42-6E4BBF46292A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FA4E-401B-8A42-6E4BBF46292A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FA4E-401B-8A42-6E4BBF46292A}"/>
                </c:ext>
              </c:extLst>
            </c:dLbl>
            <c:dLbl>
              <c:idx val="29"/>
              <c:layout>
                <c:manualLayout>
                  <c:x val="0"/>
                  <c:y val="-5.4764512595837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FA4E-401B-8A42-6E4BBF46292A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FA4E-401B-8A42-6E4BBF46292A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FA4E-401B-8A42-6E4BBF46292A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FA4E-401B-8A42-6E4BBF46292A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FA4E-401B-8A42-6E4BBF46292A}"/>
                </c:ext>
              </c:extLst>
            </c:dLbl>
            <c:dLbl>
              <c:idx val="36"/>
              <c:layout>
                <c:manualLayout>
                  <c:x val="1.1938872970391596E-3"/>
                  <c:y val="-4.3811610076670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FA4E-401B-8A42-6E4BBF46292A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FA4E-401B-8A42-6E4BBF46292A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FA4E-401B-8A42-6E4BBF46292A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B-FA4E-401B-8A42-6E4BBF46292A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C-FA4E-401B-8A42-6E4BBF46292A}"/>
                </c:ext>
              </c:extLst>
            </c:dLbl>
            <c:dLbl>
              <c:idx val="41"/>
              <c:layout>
                <c:manualLayout>
                  <c:x val="-1.5520534861509248E-2"/>
                  <c:y val="-4.74625775830595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FA4E-401B-8A42-6E4BBF4629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Sheet1!$B$1:$AQ$1</c:f>
              <c:strCache>
                <c:ptCount val="42"/>
                <c:pt idx="0">
                  <c:v>janv.-2020</c:v>
                </c:pt>
                <c:pt idx="1">
                  <c:v>févr.-2020</c:v>
                </c:pt>
                <c:pt idx="2">
                  <c:v>mars-2020</c:v>
                </c:pt>
                <c:pt idx="3">
                  <c:v>avr.-2020</c:v>
                </c:pt>
                <c:pt idx="4">
                  <c:v>mai-2020</c:v>
                </c:pt>
                <c:pt idx="5">
                  <c:v>juin-2020</c:v>
                </c:pt>
                <c:pt idx="6">
                  <c:v>juil.-2020</c:v>
                </c:pt>
                <c:pt idx="7">
                  <c:v>août-2020</c:v>
                </c:pt>
                <c:pt idx="8">
                  <c:v>sept.-2020</c:v>
                </c:pt>
                <c:pt idx="9">
                  <c:v>oct.-2020</c:v>
                </c:pt>
                <c:pt idx="10">
                  <c:v>nov.-2020</c:v>
                </c:pt>
                <c:pt idx="11">
                  <c:v>déc.-2020</c:v>
                </c:pt>
                <c:pt idx="12">
                  <c:v>janv.-2021</c:v>
                </c:pt>
                <c:pt idx="13">
                  <c:v>févr.-2021</c:v>
                </c:pt>
                <c:pt idx="14">
                  <c:v>mars-2021</c:v>
                </c:pt>
                <c:pt idx="15">
                  <c:v>avr.-2021</c:v>
                </c:pt>
                <c:pt idx="16">
                  <c:v>mai-2021</c:v>
                </c:pt>
                <c:pt idx="17">
                  <c:v>juin-2021</c:v>
                </c:pt>
                <c:pt idx="18">
                  <c:v>juil.-2021</c:v>
                </c:pt>
                <c:pt idx="19">
                  <c:v>août-2021</c:v>
                </c:pt>
                <c:pt idx="20">
                  <c:v>sept.-2021</c:v>
                </c:pt>
                <c:pt idx="21">
                  <c:v>oct.-2021</c:v>
                </c:pt>
                <c:pt idx="22">
                  <c:v>nov.-2021</c:v>
                </c:pt>
                <c:pt idx="23">
                  <c:v>déc.-2021</c:v>
                </c:pt>
                <c:pt idx="24">
                  <c:v>janv.-2022</c:v>
                </c:pt>
                <c:pt idx="25">
                  <c:v>févr.-2022</c:v>
                </c:pt>
                <c:pt idx="26">
                  <c:v>mars-2022</c:v>
                </c:pt>
                <c:pt idx="27">
                  <c:v>avr.-2022</c:v>
                </c:pt>
                <c:pt idx="28">
                  <c:v>mai-2022</c:v>
                </c:pt>
                <c:pt idx="29">
                  <c:v>juin-2022</c:v>
                </c:pt>
                <c:pt idx="30">
                  <c:v>juil.-2022</c:v>
                </c:pt>
                <c:pt idx="31">
                  <c:v>août-2022</c:v>
                </c:pt>
                <c:pt idx="32">
                  <c:v>sept.-2022</c:v>
                </c:pt>
                <c:pt idx="33">
                  <c:v>oct.-2022</c:v>
                </c:pt>
                <c:pt idx="34">
                  <c:v>nov.-2022</c:v>
                </c:pt>
                <c:pt idx="35">
                  <c:v>déc.-2022</c:v>
                </c:pt>
                <c:pt idx="36">
                  <c:v>janv.-2023</c:v>
                </c:pt>
                <c:pt idx="37">
                  <c:v>févr.-2023</c:v>
                </c:pt>
                <c:pt idx="38">
                  <c:v>mars-2023</c:v>
                </c:pt>
                <c:pt idx="39">
                  <c:v>avr.-2023</c:v>
                </c:pt>
                <c:pt idx="40">
                  <c:v>mai-2023</c:v>
                </c:pt>
                <c:pt idx="41">
                  <c:v>juin-2023</c:v>
                </c:pt>
              </c:strCache>
            </c:strRef>
          </c:cat>
          <c:val>
            <c:numRef>
              <c:f>Sheet1!$B$3:$AQ$3</c:f>
              <c:numCache>
                <c:formatCode>0</c:formatCode>
                <c:ptCount val="42"/>
                <c:pt idx="0">
                  <c:v>27</c:v>
                </c:pt>
                <c:pt idx="1">
                  <c:v>24</c:v>
                </c:pt>
                <c:pt idx="2">
                  <c:v>27</c:v>
                </c:pt>
                <c:pt idx="4">
                  <c:v>35</c:v>
                </c:pt>
                <c:pt idx="5">
                  <c:v>26</c:v>
                </c:pt>
                <c:pt idx="8">
                  <c:v>24</c:v>
                </c:pt>
                <c:pt idx="9">
                  <c:v>23</c:v>
                </c:pt>
                <c:pt idx="10">
                  <c:v>29</c:v>
                </c:pt>
                <c:pt idx="11">
                  <c:v>29</c:v>
                </c:pt>
                <c:pt idx="12">
                  <c:v>33</c:v>
                </c:pt>
                <c:pt idx="13">
                  <c:v>31</c:v>
                </c:pt>
                <c:pt idx="14">
                  <c:v>29</c:v>
                </c:pt>
                <c:pt idx="15">
                  <c:v>32</c:v>
                </c:pt>
                <c:pt idx="16">
                  <c:v>29</c:v>
                </c:pt>
                <c:pt idx="17">
                  <c:v>30</c:v>
                </c:pt>
                <c:pt idx="20">
                  <c:v>29</c:v>
                </c:pt>
                <c:pt idx="21">
                  <c:v>28</c:v>
                </c:pt>
                <c:pt idx="22">
                  <c:v>28.513425000000002</c:v>
                </c:pt>
                <c:pt idx="23">
                  <c:v>29.993684999999999</c:v>
                </c:pt>
                <c:pt idx="24">
                  <c:v>33.860909999999997</c:v>
                </c:pt>
                <c:pt idx="25">
                  <c:v>31.261604999999999</c:v>
                </c:pt>
                <c:pt idx="26">
                  <c:v>28.811715</c:v>
                </c:pt>
                <c:pt idx="27">
                  <c:v>23.757570000000001</c:v>
                </c:pt>
                <c:pt idx="28">
                  <c:v>27.119025000000001</c:v>
                </c:pt>
                <c:pt idx="29">
                  <c:v>31.689330000000002</c:v>
                </c:pt>
                <c:pt idx="32">
                  <c:v>33.662619380649481</c:v>
                </c:pt>
                <c:pt idx="33">
                  <c:v>31.741530000000001</c:v>
                </c:pt>
                <c:pt idx="34">
                  <c:v>31.31298</c:v>
                </c:pt>
                <c:pt idx="35">
                  <c:v>28.602914999999999</c:v>
                </c:pt>
                <c:pt idx="36">
                  <c:v>34.814880000000002</c:v>
                </c:pt>
                <c:pt idx="37">
                  <c:v>32.123550000000002</c:v>
                </c:pt>
                <c:pt idx="38">
                  <c:v>33.669885000000001</c:v>
                </c:pt>
                <c:pt idx="39">
                  <c:v>33.104460000000003</c:v>
                </c:pt>
                <c:pt idx="40">
                  <c:v>31.57863</c:v>
                </c:pt>
                <c:pt idx="41">
                  <c:v>29.800080000000001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E-FA4E-401B-8A42-6E4BBF462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7636255"/>
        <c:axId val="1127647487"/>
      </c:lineChart>
      <c:catAx>
        <c:axId val="1127636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27647487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127647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2763625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102910311083781"/>
          <c:y val="0.32867791854605249"/>
          <c:w val="0.10850794754221088"/>
          <c:h val="0.236856948193633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2060"/>
          </a:solidFill>
          <a:latin typeface="+mn-lt"/>
        </a:defRPr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741819678174545E-2"/>
          <c:y val="0.10808913434483483"/>
          <c:w val="0.9120809008993096"/>
          <c:h val="0.55630747683351778"/>
        </c:manualLayout>
      </c:layout>
      <c:areaChart>
        <c:grouping val="stacked"/>
        <c:varyColors val="0"/>
        <c:ser>
          <c:idx val="0"/>
          <c:order val="0"/>
          <c:tx>
            <c:strRef>
              <c:f>Feuil1!$A$8</c:f>
              <c:strCache>
                <c:ptCount val="1"/>
                <c:pt idx="0">
                  <c:v>Total TV, Radio, Presse, Affichage et Cinéma (espaces traditionnels + numériques)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2.6464792002810211E-2"/>
                  <c:y val="-7.3918511851566185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EC-4B04-98EB-542ED95E3590}"/>
                </c:ext>
              </c:extLst>
            </c:dLbl>
            <c:dLbl>
              <c:idx val="1"/>
              <c:layout>
                <c:manualLayout>
                  <c:x val="0"/>
                  <c:y val="-4.0319188282672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EC-4B04-98EB-542ED95E3590}"/>
                </c:ext>
              </c:extLst>
            </c:dLbl>
            <c:dLbl>
              <c:idx val="2"/>
              <c:layout>
                <c:manualLayout>
                  <c:x val="-4.5636137390672721E-4"/>
                  <c:y val="-5.830276324011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EC-4B04-98EB-542ED95E3590}"/>
                </c:ext>
              </c:extLst>
            </c:dLbl>
            <c:dLbl>
              <c:idx val="3"/>
              <c:layout>
                <c:manualLayout>
                  <c:x val="-2.6464792002810347E-2"/>
                  <c:y val="-4.7039052996451169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EC-4B04-98EB-542ED95E3590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Feuil1!$B$2:$E$2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Feuil1!$B$8:$E$8</c:f>
              <c:numCache>
                <c:formatCode>_-* #\ ##0_-;\-* #\ ##0_-;_-* "-"??_-;_-@_-</c:formatCode>
                <c:ptCount val="4"/>
                <c:pt idx="0">
                  <c:v>7574</c:v>
                </c:pt>
                <c:pt idx="1">
                  <c:v>6165</c:v>
                </c:pt>
                <c:pt idx="2">
                  <c:v>7132</c:v>
                </c:pt>
                <c:pt idx="3">
                  <c:v>7285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EC-4B04-98EB-542ED95E3590}"/>
            </c:ext>
          </c:extLst>
        </c:ser>
        <c:ser>
          <c:idx val="2"/>
          <c:order val="1"/>
          <c:tx>
            <c:strRef>
              <c:f>Feuil1!$A$10</c:f>
              <c:strCache>
                <c:ptCount val="1"/>
                <c:pt idx="0">
                  <c:v>Internet (hors recettes numériques des 5 médias)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2.6464792002810211E-2"/>
                  <c:y val="2.3519526498225553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EC-4B04-98EB-542ED95E3590}"/>
                </c:ext>
              </c:extLst>
            </c:dLbl>
            <c:dLbl>
              <c:idx val="1"/>
              <c:layout>
                <c:manualLayout>
                  <c:x val="3.4655874894151194E-17"/>
                  <c:y val="-5.3758917710229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EC-4B04-98EB-542ED95E3590}"/>
                </c:ext>
              </c:extLst>
            </c:dLbl>
            <c:dLbl>
              <c:idx val="2"/>
              <c:layout>
                <c:manualLayout>
                  <c:x val="-7.8818342571699042E-3"/>
                  <c:y val="-6.71028758375359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EC-4B04-98EB-542ED95E3590}"/>
                </c:ext>
              </c:extLst>
            </c:dLbl>
            <c:dLbl>
              <c:idx val="3"/>
              <c:layout>
                <c:manualLayout>
                  <c:x val="-2.8811495662631952E-2"/>
                  <c:y val="-8.7997951234947108E-2"/>
                </c:manualLayout>
              </c:layout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EC-4B04-98EB-542ED95E3590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Feuil1!$B$2:$E$2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numCache>
            </c:numRef>
          </c:cat>
          <c:val>
            <c:numRef>
              <c:f>Feuil1!$B$10:$E$10</c:f>
              <c:numCache>
                <c:formatCode>_-* #\ ##0_-;\-* #\ ##0_-;_-* "-"??_-;_-@_-</c:formatCode>
                <c:ptCount val="4"/>
                <c:pt idx="0">
                  <c:v>5342</c:v>
                </c:pt>
                <c:pt idx="1">
                  <c:v>5590</c:v>
                </c:pt>
                <c:pt idx="2">
                  <c:v>6959</c:v>
                </c:pt>
                <c:pt idx="3">
                  <c:v>7652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2EC-4B04-98EB-542ED95E35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2052276752"/>
        <c:axId val="2052271344"/>
      </c:areaChart>
      <c:catAx>
        <c:axId val="205227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25400" cap="sq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52271344"/>
        <c:crosses val="autoZero"/>
        <c:auto val="1"/>
        <c:lblAlgn val="ctr"/>
        <c:lblOffset val="100"/>
        <c:noMultiLvlLbl val="0"/>
      </c:catAx>
      <c:valAx>
        <c:axId val="2052271344"/>
        <c:scaling>
          <c:orientation val="minMax"/>
        </c:scaling>
        <c:delete val="1"/>
        <c:axPos val="l"/>
        <c:numFmt formatCode="_-* #\ ##0_-;\-* #\ ##0_-;_-* &quot;-&quot;??_-;_-@_-" sourceLinked="1"/>
        <c:majorTickMark val="none"/>
        <c:minorTickMark val="none"/>
        <c:tickLblPos val="nextTo"/>
        <c:crossAx val="205227675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596746825118036E-2"/>
          <c:y val="0.74839503703597876"/>
          <c:w val="0.89918134782893444"/>
          <c:h val="7.60484039022396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26A0ACB-87CE-4E96-84B7-9962604917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62968E2-C0AD-4D2B-8830-814A8D957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CA7AE-B3F8-4738-B918-22A810BCF5AD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D991BA6-B3CE-4E50-9DD1-80BBB4BAF7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5013105-D324-4F5B-AA08-1F56DDE822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23E9B-C9AA-42D7-98D1-BBA9A77127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327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0CB1E-4C99-4B60-9A54-A7D07006D2B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35FB4-F112-4C08-9602-F59B104724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15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135FB4-F112-4C08-9602-F59B104724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0697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A34CE-A5C9-4755-8E4B-AA8C2CBB0B9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625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A34CE-A5C9-4755-8E4B-AA8C2CBB0B9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678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A34CE-A5C9-4755-8E4B-AA8C2CBB0B9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540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A34CE-A5C9-4755-8E4B-AA8C2CBB0B9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35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AA34CE-A5C9-4755-8E4B-AA8C2CBB0B9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475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135FB4-F112-4C08-9602-F59B104724D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8674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551D9E9A-1F42-4071-B159-ED386E5998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C67ADC3-2460-4BEF-BF30-E05BF800C96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6100" y="4240474"/>
            <a:ext cx="6117936" cy="872547"/>
          </a:xfrm>
        </p:spPr>
        <p:txBody>
          <a:bodyPr wrap="square" anchor="b">
            <a:spAutoFit/>
          </a:bodyPr>
          <a:lstStyle>
            <a:lvl1pPr algn="l">
              <a:defRPr sz="3150"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Titre de la Modifiez le style du titre</a:t>
            </a:r>
            <a:endParaRPr lang="en-US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4648A5-B2EF-46C6-96BF-4E95CB8CD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100" y="5162236"/>
            <a:ext cx="6117936" cy="361637"/>
          </a:xfrm>
        </p:spPr>
        <p:txBody>
          <a:bodyPr wrap="square">
            <a:spAutoFit/>
          </a:bodyPr>
          <a:lstStyle>
            <a:lvl1pPr marL="0" indent="0" algn="l">
              <a:buNone/>
              <a:defRPr sz="175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DDFDEE89-C445-4A05-A95F-AD6D4B89FA5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0" y="636416"/>
            <a:ext cx="1923415" cy="63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38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37493F51-23F9-4CBD-8368-918207CA2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733425"/>
            <a:ext cx="11099800" cy="872034"/>
          </a:xfrm>
        </p:spPr>
        <p:txBody>
          <a:bodyPr wrap="square"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B5A6BA10-E789-49C5-83E4-A81AC4992E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4680585"/>
            <a:ext cx="11099800" cy="1404000"/>
          </a:xfrm>
        </p:spPr>
        <p:txBody>
          <a:bodyPr wrap="square" numCol="2" spcCol="180000">
            <a:no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26214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6C5C7-EDC2-4DBF-827B-D98810BA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F04307-E984-4733-A831-C0A70D56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204C8D-0F03-443B-BF08-A13530C52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71302C-62E6-4545-B58E-E3FF81DD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02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23B2EE-4D94-48F4-8F08-C048C861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49D1F27-E283-4637-BCD0-23D9ED28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08AAC9-885A-4617-954B-3E31893E3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28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A10BFB-CA87-4EF5-A38B-27C3725B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F06D3C-A9E3-44AF-90A1-1C6207DE5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86AFDF4-2171-4F2F-91B9-1271151EF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90905-8FB7-4FDA-A049-024546A8C39F}" type="datetimeFigureOut">
              <a:rPr lang="fr-FR" smtClean="0"/>
              <a:t>02/10/2023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0684EB-F67D-4A35-8817-138BE90A4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FBDD39-8639-42E5-AC73-04EA352DE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54D06-A617-41AC-B653-BB6DCD7F94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46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que 2">
            <a:extLst>
              <a:ext uri="{FF2B5EF4-FFF2-40B4-BE49-F238E27FC236}">
                <a16:creationId xmlns:a16="http://schemas.microsoft.com/office/drawing/2014/main" id="{A4AE67C0-E44E-4E13-BAA8-D065E6E57F08}"/>
              </a:ext>
            </a:extLst>
          </p:cNvPr>
          <p:cNvSpPr/>
          <p:nvPr/>
        </p:nvSpPr>
        <p:spPr>
          <a:xfrm>
            <a:off x="0" y="0"/>
            <a:ext cx="6203315" cy="6858000"/>
          </a:xfrm>
          <a:custGeom>
            <a:avLst/>
            <a:gdLst>
              <a:gd name="connsiteX0" fmla="*/ 6203315 w 6203315"/>
              <a:gd name="connsiteY0" fmla="*/ 6858000 h 6858000"/>
              <a:gd name="connsiteX1" fmla="*/ 3045460 w 6203315"/>
              <a:gd name="connsiteY1" fmla="*/ 0 h 6858000"/>
              <a:gd name="connsiteX2" fmla="*/ 0 w 6203315"/>
              <a:gd name="connsiteY2" fmla="*/ 0 h 6858000"/>
              <a:gd name="connsiteX3" fmla="*/ 0 w 6203315"/>
              <a:gd name="connsiteY3" fmla="*/ 6858000 h 6858000"/>
              <a:gd name="connsiteX4" fmla="*/ 6203315 w 6203315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3315" h="6858000">
                <a:moveTo>
                  <a:pt x="6203315" y="6858000"/>
                </a:moveTo>
                <a:lnTo>
                  <a:pt x="3045460" y="0"/>
                </a:lnTo>
                <a:lnTo>
                  <a:pt x="0" y="0"/>
                </a:lnTo>
                <a:lnTo>
                  <a:pt x="0" y="6858000"/>
                </a:lnTo>
                <a:lnTo>
                  <a:pt x="6203315" y="6858000"/>
                </a:lnTo>
                <a:close/>
              </a:path>
            </a:pathLst>
          </a:custGeom>
          <a:solidFill>
            <a:schemeClr val="tx2"/>
          </a:solidFill>
          <a:ln w="6347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5663" y="1083468"/>
            <a:ext cx="1987724" cy="1769715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11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5662" y="2744554"/>
            <a:ext cx="5710237" cy="1624034"/>
          </a:xfrm>
        </p:spPr>
        <p:txBody>
          <a:bodyPr wrap="square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</p:spTree>
    <p:extLst>
      <p:ext uri="{BB962C8B-B14F-4D97-AF65-F5344CB8AC3E}">
        <p14:creationId xmlns:p14="http://schemas.microsoft.com/office/powerpoint/2010/main" val="3325747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que 5">
            <a:extLst>
              <a:ext uri="{FF2B5EF4-FFF2-40B4-BE49-F238E27FC236}">
                <a16:creationId xmlns:a16="http://schemas.microsoft.com/office/drawing/2014/main" id="{E30776CE-21F8-4A56-8BBF-678F415AE2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6141720 w 12192000"/>
              <a:gd name="connsiteY0" fmla="*/ 0 h 6858000"/>
              <a:gd name="connsiteX1" fmla="*/ 4673600 w 12192000"/>
              <a:gd name="connsiteY1" fmla="*/ 3310255 h 6858000"/>
              <a:gd name="connsiteX2" fmla="*/ 1405255 w 12192000"/>
              <a:gd name="connsiteY2" fmla="*/ 5417185 h 6858000"/>
              <a:gd name="connsiteX3" fmla="*/ 0 w 12192000"/>
              <a:gd name="connsiteY3" fmla="*/ 5126355 h 6858000"/>
              <a:gd name="connsiteX4" fmla="*/ 0 w 12192000"/>
              <a:gd name="connsiteY4" fmla="*/ 6858000 h 6858000"/>
              <a:gd name="connsiteX5" fmla="*/ 12192000 w 12192000"/>
              <a:gd name="connsiteY5" fmla="*/ 6858000 h 6858000"/>
              <a:gd name="connsiteX6" fmla="*/ 12192000 w 12192000"/>
              <a:gd name="connsiteY6" fmla="*/ 0 h 6858000"/>
              <a:gd name="connsiteX7" fmla="*/ 6141720 w 12192000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6141720" y="0"/>
                </a:moveTo>
                <a:lnTo>
                  <a:pt x="4673600" y="3310255"/>
                </a:lnTo>
                <a:cubicBezTo>
                  <a:pt x="4023360" y="4700905"/>
                  <a:pt x="2718435" y="5402580"/>
                  <a:pt x="1405255" y="5417185"/>
                </a:cubicBezTo>
                <a:cubicBezTo>
                  <a:pt x="925195" y="5412105"/>
                  <a:pt x="446405" y="5314950"/>
                  <a:pt x="0" y="5126355"/>
                </a:cubicBez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lnTo>
                  <a:pt x="6141720" y="0"/>
                </a:lnTo>
                <a:close/>
              </a:path>
            </a:pathLst>
          </a:custGeom>
          <a:solidFill>
            <a:schemeClr val="tx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5663" y="1083468"/>
            <a:ext cx="1987724" cy="1769715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115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5662" y="2744554"/>
            <a:ext cx="5710237" cy="1624034"/>
          </a:xfrm>
        </p:spPr>
        <p:txBody>
          <a:bodyPr wrap="square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bg1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B0C913F-CA73-4104-A4A9-C290D93B52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4565" y="383522"/>
            <a:ext cx="1254081" cy="30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626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37493F51-23F9-4CBD-8368-918207CA2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1190625"/>
            <a:ext cx="8712200" cy="1538883"/>
          </a:xfrm>
        </p:spPr>
        <p:txBody>
          <a:bodyPr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11105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0BAB25F2-89BD-4C6E-B818-282F42FD6C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6203315" cy="6858000"/>
          </a:xfrm>
          <a:custGeom>
            <a:avLst/>
            <a:gdLst>
              <a:gd name="connsiteX0" fmla="*/ 0 w 6203315"/>
              <a:gd name="connsiteY0" fmla="*/ 0 h 6858000"/>
              <a:gd name="connsiteX1" fmla="*/ 3045460 w 6203315"/>
              <a:gd name="connsiteY1" fmla="*/ 0 h 6858000"/>
              <a:gd name="connsiteX2" fmla="*/ 6203315 w 6203315"/>
              <a:gd name="connsiteY2" fmla="*/ 6858000 h 6858000"/>
              <a:gd name="connsiteX3" fmla="*/ 0 w 620331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3315" h="6858000">
                <a:moveTo>
                  <a:pt x="0" y="0"/>
                </a:moveTo>
                <a:lnTo>
                  <a:pt x="3045460" y="0"/>
                </a:lnTo>
                <a:lnTo>
                  <a:pt x="620331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B6E38-2C86-45F2-AEE8-F2D8432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9BE5F0C3-7128-4A86-9EA8-147F9DFD2D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22975" y="1225550"/>
            <a:ext cx="5622925" cy="15382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15956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B6E38-2C86-45F2-AEE8-F2D8432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9BE5F0C3-7128-4A86-9EA8-147F9DFD2D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3400" y="2070100"/>
            <a:ext cx="4070927" cy="15382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9528B74E-5667-46F5-B18A-9B2BFB81A6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1439" y="1460501"/>
            <a:ext cx="5050563" cy="3581400"/>
          </a:xfrm>
          <a:custGeom>
            <a:avLst/>
            <a:gdLst>
              <a:gd name="connsiteX0" fmla="*/ 5050563 w 5050563"/>
              <a:gd name="connsiteY0" fmla="*/ 0 h 3581400"/>
              <a:gd name="connsiteX1" fmla="*/ 5050563 w 5050563"/>
              <a:gd name="connsiteY1" fmla="*/ 3581400 h 3581400"/>
              <a:gd name="connsiteX2" fmla="*/ 0 w 5050563"/>
              <a:gd name="connsiteY2" fmla="*/ 3581400 h 3581400"/>
              <a:gd name="connsiteX3" fmla="*/ 1645182 w 5050563"/>
              <a:gd name="connsiteY3" fmla="*/ 8896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0563" h="3581400">
                <a:moveTo>
                  <a:pt x="5050563" y="0"/>
                </a:moveTo>
                <a:lnTo>
                  <a:pt x="5050563" y="3581400"/>
                </a:lnTo>
                <a:lnTo>
                  <a:pt x="0" y="3581400"/>
                </a:lnTo>
                <a:lnTo>
                  <a:pt x="1645182" y="8896"/>
                </a:lnTo>
                <a:close/>
              </a:path>
            </a:pathLst>
          </a:cu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 dirty="0"/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1FD62123-3F7D-4A3A-A36D-C2340A8942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69296" y="5204702"/>
            <a:ext cx="4576603" cy="230832"/>
          </a:xfrm>
        </p:spPr>
        <p:txBody>
          <a:bodyPr wrap="square" anchor="t">
            <a:sp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sz="9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81241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66AD72CA-07F5-468D-A37F-CD1BD8628C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1190625"/>
            <a:ext cx="3333173" cy="1754326"/>
          </a:xfrm>
        </p:spPr>
        <p:txBody>
          <a:bodyPr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E93291CD-EA08-401C-BB1B-759A3C7461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5226699"/>
            <a:ext cx="3333173" cy="3693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sz="9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6933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raphique 12">
            <a:extLst>
              <a:ext uri="{FF2B5EF4-FFF2-40B4-BE49-F238E27FC236}">
                <a16:creationId xmlns:a16="http://schemas.microsoft.com/office/drawing/2014/main" id="{BD9ED818-DBEE-40D6-B730-EC5A9BDFC895}"/>
              </a:ext>
            </a:extLst>
          </p:cNvPr>
          <p:cNvSpPr/>
          <p:nvPr/>
        </p:nvSpPr>
        <p:spPr>
          <a:xfrm>
            <a:off x="2997200" y="0"/>
            <a:ext cx="9194800" cy="6858000"/>
          </a:xfrm>
          <a:custGeom>
            <a:avLst/>
            <a:gdLst>
              <a:gd name="connsiteX0" fmla="*/ 0 w 9194800"/>
              <a:gd name="connsiteY0" fmla="*/ 0 h 6858000"/>
              <a:gd name="connsiteX1" fmla="*/ 3157855 w 9194800"/>
              <a:gd name="connsiteY1" fmla="*/ 6858000 h 6858000"/>
              <a:gd name="connsiteX2" fmla="*/ 9194800 w 9194800"/>
              <a:gd name="connsiteY2" fmla="*/ 6858000 h 6858000"/>
              <a:gd name="connsiteX3" fmla="*/ 9194800 w 9194800"/>
              <a:gd name="connsiteY3" fmla="*/ 0 h 6858000"/>
              <a:gd name="connsiteX4" fmla="*/ 0 w 91948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94800" h="6858000">
                <a:moveTo>
                  <a:pt x="0" y="0"/>
                </a:moveTo>
                <a:lnTo>
                  <a:pt x="3157855" y="6858000"/>
                </a:lnTo>
                <a:lnTo>
                  <a:pt x="9194800" y="6858000"/>
                </a:lnTo>
                <a:lnTo>
                  <a:pt x="91948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63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FBF5E483-BB88-4845-BC00-17F9CD5088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100" y="3197979"/>
            <a:ext cx="3873500" cy="436273"/>
          </a:xfrm>
        </p:spPr>
        <p:txBody>
          <a:bodyPr/>
          <a:lstStyle>
            <a:lvl1pPr>
              <a:defRPr sz="3150"/>
            </a:lvl1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324C30E-9BD8-4F2B-A418-CE6E94A558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3977" y="383381"/>
            <a:ext cx="1255257" cy="300911"/>
          </a:xfrm>
          <a:prstGeom prst="rect">
            <a:avLst/>
          </a:prstGeom>
        </p:spPr>
      </p:pic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669881" y="1004888"/>
            <a:ext cx="4286250" cy="584775"/>
          </a:xfrm>
        </p:spPr>
        <p:txBody>
          <a:bodyPr>
            <a:spAutoFit/>
          </a:bodyPr>
          <a:lstStyle>
            <a:lvl1pPr marL="622300" indent="0">
              <a:buFont typeface="Arial" panose="020B0604020202020204" pitchFamily="34" charset="0"/>
              <a:buNone/>
              <a:defRPr sz="17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200"/>
              </a:spcBef>
              <a:buFont typeface="Arial" panose="020B0604020202020204" pitchFamily="34" charset="0"/>
              <a:buNone/>
              <a:defRPr sz="120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Sous titre de la partie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40500" y="878681"/>
            <a:ext cx="749564" cy="484748"/>
          </a:xfrm>
        </p:spPr>
        <p:txBody>
          <a:bodyPr wrap="none" lIns="0" tIns="0" rIns="0" bIns="0">
            <a:spAutoFit/>
          </a:bodyPr>
          <a:lstStyle>
            <a:lvl1pPr marL="190500" indent="-190500" algn="l">
              <a:buSzPct val="120000"/>
              <a:buFontTx/>
              <a:buBlip>
                <a:blip r:embed="rId3"/>
              </a:buBlip>
              <a:defRPr sz="315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1" name="Espace réservé du texte 19">
            <a:extLst>
              <a:ext uri="{FF2B5EF4-FFF2-40B4-BE49-F238E27FC236}">
                <a16:creationId xmlns:a16="http://schemas.microsoft.com/office/drawing/2014/main" id="{D621FB97-2C48-4AD2-AF1A-BDCFD47E1E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69881" y="1809750"/>
            <a:ext cx="4286250" cy="584775"/>
          </a:xfrm>
        </p:spPr>
        <p:txBody>
          <a:bodyPr>
            <a:spAutoFit/>
          </a:bodyPr>
          <a:lstStyle>
            <a:lvl1pPr marL="622300" indent="0">
              <a:buFont typeface="Arial" panose="020B0604020202020204" pitchFamily="34" charset="0"/>
              <a:buNone/>
              <a:defRPr sz="17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200"/>
              </a:spcBef>
              <a:buFont typeface="Arial" panose="020B0604020202020204" pitchFamily="34" charset="0"/>
              <a:buNone/>
              <a:defRPr sz="120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Sous titre de la partie</a:t>
            </a:r>
          </a:p>
        </p:txBody>
      </p:sp>
      <p:sp>
        <p:nvSpPr>
          <p:cNvPr id="22" name="Espace réservé du texte 17">
            <a:extLst>
              <a:ext uri="{FF2B5EF4-FFF2-40B4-BE49-F238E27FC236}">
                <a16:creationId xmlns:a16="http://schemas.microsoft.com/office/drawing/2014/main" id="{445CC122-9DC2-43EB-A8CE-745DD442E8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40500" y="1683543"/>
            <a:ext cx="749564" cy="484748"/>
          </a:xfrm>
        </p:spPr>
        <p:txBody>
          <a:bodyPr wrap="none" lIns="0" tIns="0" rIns="0" bIns="0">
            <a:spAutoFit/>
          </a:bodyPr>
          <a:lstStyle>
            <a:lvl1pPr marL="190500" indent="-190500" algn="l">
              <a:buSzPct val="120000"/>
              <a:buFontTx/>
              <a:buBlip>
                <a:blip r:embed="rId3"/>
              </a:buBlip>
              <a:defRPr sz="315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31" name="Espace réservé du texte 19">
            <a:extLst>
              <a:ext uri="{FF2B5EF4-FFF2-40B4-BE49-F238E27FC236}">
                <a16:creationId xmlns:a16="http://schemas.microsoft.com/office/drawing/2014/main" id="{874B8316-2367-4F18-AF8A-7D87226CF8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69881" y="2800350"/>
            <a:ext cx="4286250" cy="584775"/>
          </a:xfrm>
        </p:spPr>
        <p:txBody>
          <a:bodyPr>
            <a:spAutoFit/>
          </a:bodyPr>
          <a:lstStyle>
            <a:lvl1pPr marL="622300" indent="0">
              <a:buFont typeface="Arial" panose="020B0604020202020204" pitchFamily="34" charset="0"/>
              <a:buNone/>
              <a:defRPr sz="17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200"/>
              </a:spcBef>
              <a:buFont typeface="Arial" panose="020B0604020202020204" pitchFamily="34" charset="0"/>
              <a:buNone/>
              <a:defRPr sz="120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Sous titre de la partie</a:t>
            </a:r>
          </a:p>
        </p:txBody>
      </p:sp>
      <p:sp>
        <p:nvSpPr>
          <p:cNvPr id="32" name="Espace réservé du texte 17">
            <a:extLst>
              <a:ext uri="{FF2B5EF4-FFF2-40B4-BE49-F238E27FC236}">
                <a16:creationId xmlns:a16="http://schemas.microsoft.com/office/drawing/2014/main" id="{9968AC64-253E-4002-ABD2-A2EEF6E079E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540500" y="2674143"/>
            <a:ext cx="749564" cy="484748"/>
          </a:xfrm>
        </p:spPr>
        <p:txBody>
          <a:bodyPr wrap="none" lIns="0" tIns="0" rIns="0" bIns="0">
            <a:spAutoFit/>
          </a:bodyPr>
          <a:lstStyle>
            <a:lvl1pPr marL="190500" indent="-190500" algn="l">
              <a:buSzPct val="120000"/>
              <a:buFontTx/>
              <a:buBlip>
                <a:blip r:embed="rId3"/>
              </a:buBlip>
              <a:defRPr sz="315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33" name="Espace réservé du texte 19">
            <a:extLst>
              <a:ext uri="{FF2B5EF4-FFF2-40B4-BE49-F238E27FC236}">
                <a16:creationId xmlns:a16="http://schemas.microsoft.com/office/drawing/2014/main" id="{34C3D7B7-F116-43E1-A67F-1511EC3D28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69881" y="3600450"/>
            <a:ext cx="4286250" cy="584775"/>
          </a:xfrm>
        </p:spPr>
        <p:txBody>
          <a:bodyPr>
            <a:spAutoFit/>
          </a:bodyPr>
          <a:lstStyle>
            <a:lvl1pPr marL="622300" indent="0">
              <a:buFont typeface="Arial" panose="020B0604020202020204" pitchFamily="34" charset="0"/>
              <a:buNone/>
              <a:defRPr sz="17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200"/>
              </a:spcBef>
              <a:buFont typeface="Arial" panose="020B0604020202020204" pitchFamily="34" charset="0"/>
              <a:buNone/>
              <a:defRPr sz="120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Sous titre de la partie</a:t>
            </a:r>
          </a:p>
        </p:txBody>
      </p:sp>
      <p:sp>
        <p:nvSpPr>
          <p:cNvPr id="34" name="Espace réservé du texte 17">
            <a:extLst>
              <a:ext uri="{FF2B5EF4-FFF2-40B4-BE49-F238E27FC236}">
                <a16:creationId xmlns:a16="http://schemas.microsoft.com/office/drawing/2014/main" id="{96DB1375-2A0C-4587-BAEF-30815EC6C6A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540500" y="3474243"/>
            <a:ext cx="749564" cy="484748"/>
          </a:xfrm>
        </p:spPr>
        <p:txBody>
          <a:bodyPr wrap="none" lIns="0" tIns="0" rIns="0" bIns="0">
            <a:spAutoFit/>
          </a:bodyPr>
          <a:lstStyle>
            <a:lvl1pPr marL="190500" indent="-190500" algn="l">
              <a:buSzPct val="120000"/>
              <a:buFontTx/>
              <a:buBlip>
                <a:blip r:embed="rId3"/>
              </a:buBlip>
              <a:defRPr sz="315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35" name="Espace réservé du texte 19">
            <a:extLst>
              <a:ext uri="{FF2B5EF4-FFF2-40B4-BE49-F238E27FC236}">
                <a16:creationId xmlns:a16="http://schemas.microsoft.com/office/drawing/2014/main" id="{E5E429F3-0EBE-44AC-9C3D-631EC6D5601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9881" y="4400550"/>
            <a:ext cx="4286250" cy="584775"/>
          </a:xfrm>
        </p:spPr>
        <p:txBody>
          <a:bodyPr>
            <a:spAutoFit/>
          </a:bodyPr>
          <a:lstStyle>
            <a:lvl1pPr marL="622300" indent="0">
              <a:buFont typeface="Arial" panose="020B0604020202020204" pitchFamily="34" charset="0"/>
              <a:buNone/>
              <a:defRPr sz="17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200"/>
              </a:spcBef>
              <a:buFont typeface="Arial" panose="020B0604020202020204" pitchFamily="34" charset="0"/>
              <a:buNone/>
              <a:defRPr sz="120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Sous titre de la partie</a:t>
            </a:r>
          </a:p>
        </p:txBody>
      </p:sp>
      <p:sp>
        <p:nvSpPr>
          <p:cNvPr id="36" name="Espace réservé du texte 17">
            <a:extLst>
              <a:ext uri="{FF2B5EF4-FFF2-40B4-BE49-F238E27FC236}">
                <a16:creationId xmlns:a16="http://schemas.microsoft.com/office/drawing/2014/main" id="{F07CDCB3-BDA7-4874-BE57-5B5D90ED18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40500" y="4274343"/>
            <a:ext cx="749564" cy="484748"/>
          </a:xfrm>
        </p:spPr>
        <p:txBody>
          <a:bodyPr wrap="none" lIns="0" tIns="0" rIns="0" bIns="0">
            <a:spAutoFit/>
          </a:bodyPr>
          <a:lstStyle>
            <a:lvl1pPr marL="190500" indent="-190500" algn="l">
              <a:buSzPct val="120000"/>
              <a:buFontTx/>
              <a:buBlip>
                <a:blip r:embed="rId3"/>
              </a:buBlip>
              <a:defRPr sz="315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37" name="Espace réservé du texte 19">
            <a:extLst>
              <a:ext uri="{FF2B5EF4-FFF2-40B4-BE49-F238E27FC236}">
                <a16:creationId xmlns:a16="http://schemas.microsoft.com/office/drawing/2014/main" id="{C2C4E235-C735-4F03-AD2E-196E27BF42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69881" y="5207000"/>
            <a:ext cx="4286250" cy="584775"/>
          </a:xfrm>
        </p:spPr>
        <p:txBody>
          <a:bodyPr>
            <a:spAutoFit/>
          </a:bodyPr>
          <a:lstStyle>
            <a:lvl1pPr marL="622300" indent="0">
              <a:buFont typeface="Arial" panose="020B0604020202020204" pitchFamily="34" charset="0"/>
              <a:buNone/>
              <a:defRPr sz="17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200"/>
              </a:spcBef>
              <a:buFont typeface="Arial" panose="020B0604020202020204" pitchFamily="34" charset="0"/>
              <a:buNone/>
              <a:defRPr sz="120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Sous titre de la partie</a:t>
            </a:r>
          </a:p>
        </p:txBody>
      </p:sp>
      <p:sp>
        <p:nvSpPr>
          <p:cNvPr id="38" name="Espace réservé du texte 17">
            <a:extLst>
              <a:ext uri="{FF2B5EF4-FFF2-40B4-BE49-F238E27FC236}">
                <a16:creationId xmlns:a16="http://schemas.microsoft.com/office/drawing/2014/main" id="{9D8AD256-6A10-45F2-8994-6E09EBF9943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540500" y="5080793"/>
            <a:ext cx="749564" cy="484748"/>
          </a:xfrm>
        </p:spPr>
        <p:txBody>
          <a:bodyPr wrap="none" lIns="0" tIns="0" rIns="0" bIns="0">
            <a:spAutoFit/>
          </a:bodyPr>
          <a:lstStyle>
            <a:lvl1pPr marL="190500" indent="-190500" algn="l">
              <a:buSzPct val="120000"/>
              <a:buFontTx/>
              <a:buBlip>
                <a:blip r:embed="rId3"/>
              </a:buBlip>
              <a:defRPr sz="315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8762744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37493F51-23F9-4CBD-8368-918207CA2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733425"/>
            <a:ext cx="11099800" cy="872034"/>
          </a:xfrm>
        </p:spPr>
        <p:txBody>
          <a:bodyPr wrap="square"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B5A6BA10-E789-49C5-83E4-A81AC4992E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4680585"/>
            <a:ext cx="11099800" cy="1404000"/>
          </a:xfrm>
        </p:spPr>
        <p:txBody>
          <a:bodyPr wrap="square" numCol="2" spcCol="180000">
            <a:no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329938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6C5C7-EDC2-4DBF-827B-D98810BA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F04307-E984-4733-A831-C0A70D56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204C8D-0F03-443B-BF08-A13530C52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71302C-62E6-4545-B58E-E3FF81DD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690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23B2EE-4D94-48F4-8F08-C048C861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49D1F27-E283-4637-BCD0-23D9ED28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08AAC9-885A-4617-954B-3E31893E3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18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que 2">
            <a:extLst>
              <a:ext uri="{FF2B5EF4-FFF2-40B4-BE49-F238E27FC236}">
                <a16:creationId xmlns:a16="http://schemas.microsoft.com/office/drawing/2014/main" id="{A4AE67C0-E44E-4E13-BAA8-D065E6E57F08}"/>
              </a:ext>
            </a:extLst>
          </p:cNvPr>
          <p:cNvSpPr/>
          <p:nvPr/>
        </p:nvSpPr>
        <p:spPr>
          <a:xfrm>
            <a:off x="0" y="0"/>
            <a:ext cx="6203315" cy="6858000"/>
          </a:xfrm>
          <a:custGeom>
            <a:avLst/>
            <a:gdLst>
              <a:gd name="connsiteX0" fmla="*/ 6203315 w 6203315"/>
              <a:gd name="connsiteY0" fmla="*/ 6858000 h 6858000"/>
              <a:gd name="connsiteX1" fmla="*/ 3045460 w 6203315"/>
              <a:gd name="connsiteY1" fmla="*/ 0 h 6858000"/>
              <a:gd name="connsiteX2" fmla="*/ 0 w 6203315"/>
              <a:gd name="connsiteY2" fmla="*/ 0 h 6858000"/>
              <a:gd name="connsiteX3" fmla="*/ 0 w 6203315"/>
              <a:gd name="connsiteY3" fmla="*/ 6858000 h 6858000"/>
              <a:gd name="connsiteX4" fmla="*/ 6203315 w 6203315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3315" h="6858000">
                <a:moveTo>
                  <a:pt x="6203315" y="6858000"/>
                </a:moveTo>
                <a:lnTo>
                  <a:pt x="3045460" y="0"/>
                </a:lnTo>
                <a:lnTo>
                  <a:pt x="0" y="0"/>
                </a:lnTo>
                <a:lnTo>
                  <a:pt x="0" y="6858000"/>
                </a:lnTo>
                <a:lnTo>
                  <a:pt x="6203315" y="6858000"/>
                </a:lnTo>
                <a:close/>
              </a:path>
            </a:pathLst>
          </a:custGeom>
          <a:solidFill>
            <a:schemeClr val="accent4"/>
          </a:solidFill>
          <a:ln w="6347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5663" y="1083468"/>
            <a:ext cx="1987724" cy="1769715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11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5662" y="2744554"/>
            <a:ext cx="5710237" cy="1624034"/>
          </a:xfrm>
        </p:spPr>
        <p:txBody>
          <a:bodyPr wrap="square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</p:spTree>
    <p:extLst>
      <p:ext uri="{BB962C8B-B14F-4D97-AF65-F5344CB8AC3E}">
        <p14:creationId xmlns:p14="http://schemas.microsoft.com/office/powerpoint/2010/main" val="35463543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que 5">
            <a:extLst>
              <a:ext uri="{FF2B5EF4-FFF2-40B4-BE49-F238E27FC236}">
                <a16:creationId xmlns:a16="http://schemas.microsoft.com/office/drawing/2014/main" id="{E30776CE-21F8-4A56-8BBF-678F415AE2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6141720 w 12192000"/>
              <a:gd name="connsiteY0" fmla="*/ 0 h 6858000"/>
              <a:gd name="connsiteX1" fmla="*/ 4673600 w 12192000"/>
              <a:gd name="connsiteY1" fmla="*/ 3310255 h 6858000"/>
              <a:gd name="connsiteX2" fmla="*/ 1405255 w 12192000"/>
              <a:gd name="connsiteY2" fmla="*/ 5417185 h 6858000"/>
              <a:gd name="connsiteX3" fmla="*/ 0 w 12192000"/>
              <a:gd name="connsiteY3" fmla="*/ 5126355 h 6858000"/>
              <a:gd name="connsiteX4" fmla="*/ 0 w 12192000"/>
              <a:gd name="connsiteY4" fmla="*/ 6858000 h 6858000"/>
              <a:gd name="connsiteX5" fmla="*/ 12192000 w 12192000"/>
              <a:gd name="connsiteY5" fmla="*/ 6858000 h 6858000"/>
              <a:gd name="connsiteX6" fmla="*/ 12192000 w 12192000"/>
              <a:gd name="connsiteY6" fmla="*/ 0 h 6858000"/>
              <a:gd name="connsiteX7" fmla="*/ 6141720 w 12192000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6141720" y="0"/>
                </a:moveTo>
                <a:lnTo>
                  <a:pt x="4673600" y="3310255"/>
                </a:lnTo>
                <a:cubicBezTo>
                  <a:pt x="4023360" y="4700905"/>
                  <a:pt x="2718435" y="5402580"/>
                  <a:pt x="1405255" y="5417185"/>
                </a:cubicBezTo>
                <a:cubicBezTo>
                  <a:pt x="925195" y="5412105"/>
                  <a:pt x="446405" y="5314950"/>
                  <a:pt x="0" y="5126355"/>
                </a:cubicBez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lnTo>
                  <a:pt x="6141720" y="0"/>
                </a:lnTo>
                <a:close/>
              </a:path>
            </a:pathLst>
          </a:custGeom>
          <a:solidFill>
            <a:schemeClr val="accent4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324C30E-9BD8-4F2B-A418-CE6E94A558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4565" y="383522"/>
            <a:ext cx="1254081" cy="300629"/>
          </a:xfrm>
          <a:prstGeom prst="rect">
            <a:avLst/>
          </a:prstGeom>
        </p:spPr>
      </p:pic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5663" y="1083468"/>
            <a:ext cx="1987724" cy="1769715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11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5662" y="2744554"/>
            <a:ext cx="5710237" cy="1624034"/>
          </a:xfrm>
        </p:spPr>
        <p:txBody>
          <a:bodyPr wrap="square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</p:spTree>
    <p:extLst>
      <p:ext uri="{BB962C8B-B14F-4D97-AF65-F5344CB8AC3E}">
        <p14:creationId xmlns:p14="http://schemas.microsoft.com/office/powerpoint/2010/main" val="4141913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37493F51-23F9-4CBD-8368-918207CA2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1190625"/>
            <a:ext cx="8712200" cy="1538883"/>
          </a:xfrm>
        </p:spPr>
        <p:txBody>
          <a:bodyPr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86957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0BAB25F2-89BD-4C6E-B818-282F42FD6C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6203315" cy="6858000"/>
          </a:xfrm>
          <a:custGeom>
            <a:avLst/>
            <a:gdLst>
              <a:gd name="connsiteX0" fmla="*/ 0 w 6203315"/>
              <a:gd name="connsiteY0" fmla="*/ 0 h 6858000"/>
              <a:gd name="connsiteX1" fmla="*/ 3045460 w 6203315"/>
              <a:gd name="connsiteY1" fmla="*/ 0 h 6858000"/>
              <a:gd name="connsiteX2" fmla="*/ 6203315 w 6203315"/>
              <a:gd name="connsiteY2" fmla="*/ 6858000 h 6858000"/>
              <a:gd name="connsiteX3" fmla="*/ 0 w 620331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3315" h="6858000">
                <a:moveTo>
                  <a:pt x="0" y="0"/>
                </a:moveTo>
                <a:lnTo>
                  <a:pt x="3045460" y="0"/>
                </a:lnTo>
                <a:lnTo>
                  <a:pt x="620331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B6E38-2C86-45F2-AEE8-F2D8432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9BE5F0C3-7128-4A86-9EA8-147F9DFD2D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22975" y="1225550"/>
            <a:ext cx="5622925" cy="15382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564642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B6E38-2C86-45F2-AEE8-F2D8432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9BE5F0C3-7128-4A86-9EA8-147F9DFD2D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3400" y="2070100"/>
            <a:ext cx="4070927" cy="15382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9528B74E-5667-46F5-B18A-9B2BFB81A6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1439" y="1460501"/>
            <a:ext cx="5050563" cy="3581400"/>
          </a:xfrm>
          <a:custGeom>
            <a:avLst/>
            <a:gdLst>
              <a:gd name="connsiteX0" fmla="*/ 5050563 w 5050563"/>
              <a:gd name="connsiteY0" fmla="*/ 0 h 3581400"/>
              <a:gd name="connsiteX1" fmla="*/ 5050563 w 5050563"/>
              <a:gd name="connsiteY1" fmla="*/ 3581400 h 3581400"/>
              <a:gd name="connsiteX2" fmla="*/ 0 w 5050563"/>
              <a:gd name="connsiteY2" fmla="*/ 3581400 h 3581400"/>
              <a:gd name="connsiteX3" fmla="*/ 1645182 w 5050563"/>
              <a:gd name="connsiteY3" fmla="*/ 8896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0563" h="3581400">
                <a:moveTo>
                  <a:pt x="5050563" y="0"/>
                </a:moveTo>
                <a:lnTo>
                  <a:pt x="5050563" y="3581400"/>
                </a:lnTo>
                <a:lnTo>
                  <a:pt x="0" y="3581400"/>
                </a:lnTo>
                <a:lnTo>
                  <a:pt x="1645182" y="8896"/>
                </a:lnTo>
                <a:close/>
              </a:path>
            </a:pathLst>
          </a:cu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 dirty="0"/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1FD62123-3F7D-4A3A-A36D-C2340A8942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69296" y="5204702"/>
            <a:ext cx="4576603" cy="230832"/>
          </a:xfrm>
        </p:spPr>
        <p:txBody>
          <a:bodyPr wrap="square" anchor="t">
            <a:sp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sz="9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969842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66AD72CA-07F5-468D-A37F-CD1BD8628C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1190625"/>
            <a:ext cx="3333173" cy="1754326"/>
          </a:xfrm>
        </p:spPr>
        <p:txBody>
          <a:bodyPr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E93291CD-EA08-401C-BB1B-759A3C7461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5226699"/>
            <a:ext cx="3333173" cy="3693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sz="9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021938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37493F51-23F9-4CBD-8368-918207CA2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733425"/>
            <a:ext cx="11099800" cy="872034"/>
          </a:xfrm>
        </p:spPr>
        <p:txBody>
          <a:bodyPr wrap="square"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B5A6BA10-E789-49C5-83E4-A81AC4992E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4680585"/>
            <a:ext cx="11099800" cy="1404000"/>
          </a:xfrm>
        </p:spPr>
        <p:txBody>
          <a:bodyPr wrap="square" numCol="2" spcCol="180000">
            <a:no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89859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que 2">
            <a:extLst>
              <a:ext uri="{FF2B5EF4-FFF2-40B4-BE49-F238E27FC236}">
                <a16:creationId xmlns:a16="http://schemas.microsoft.com/office/drawing/2014/main" id="{A4AE67C0-E44E-4E13-BAA8-D065E6E57F08}"/>
              </a:ext>
            </a:extLst>
          </p:cNvPr>
          <p:cNvSpPr/>
          <p:nvPr/>
        </p:nvSpPr>
        <p:spPr>
          <a:xfrm>
            <a:off x="0" y="0"/>
            <a:ext cx="6203315" cy="6858000"/>
          </a:xfrm>
          <a:custGeom>
            <a:avLst/>
            <a:gdLst>
              <a:gd name="connsiteX0" fmla="*/ 6203315 w 6203315"/>
              <a:gd name="connsiteY0" fmla="*/ 6858000 h 6858000"/>
              <a:gd name="connsiteX1" fmla="*/ 3045460 w 6203315"/>
              <a:gd name="connsiteY1" fmla="*/ 0 h 6858000"/>
              <a:gd name="connsiteX2" fmla="*/ 0 w 6203315"/>
              <a:gd name="connsiteY2" fmla="*/ 0 h 6858000"/>
              <a:gd name="connsiteX3" fmla="*/ 0 w 6203315"/>
              <a:gd name="connsiteY3" fmla="*/ 6858000 h 6858000"/>
              <a:gd name="connsiteX4" fmla="*/ 6203315 w 6203315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3315" h="6858000">
                <a:moveTo>
                  <a:pt x="6203315" y="6858000"/>
                </a:moveTo>
                <a:lnTo>
                  <a:pt x="3045460" y="0"/>
                </a:lnTo>
                <a:lnTo>
                  <a:pt x="0" y="0"/>
                </a:lnTo>
                <a:lnTo>
                  <a:pt x="0" y="6858000"/>
                </a:lnTo>
                <a:lnTo>
                  <a:pt x="6203315" y="6858000"/>
                </a:lnTo>
                <a:close/>
              </a:path>
            </a:pathLst>
          </a:custGeom>
          <a:solidFill>
            <a:schemeClr val="accent2"/>
          </a:solidFill>
          <a:ln w="6347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5663" y="1083468"/>
            <a:ext cx="1987724" cy="1769715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11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5662" y="2744554"/>
            <a:ext cx="5710237" cy="1624034"/>
          </a:xfrm>
        </p:spPr>
        <p:txBody>
          <a:bodyPr wrap="square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</p:spTree>
    <p:extLst>
      <p:ext uri="{BB962C8B-B14F-4D97-AF65-F5344CB8AC3E}">
        <p14:creationId xmlns:p14="http://schemas.microsoft.com/office/powerpoint/2010/main" val="11550028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6C5C7-EDC2-4DBF-827B-D98810BA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F04307-E984-4733-A831-C0A70D56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204C8D-0F03-443B-BF08-A13530C52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71302C-62E6-4545-B58E-E3FF81DD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620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23B2EE-4D94-48F4-8F08-C048C861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49D1F27-E283-4637-BCD0-23D9ED28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08AAC9-885A-4617-954B-3E31893E3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270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que 2">
            <a:extLst>
              <a:ext uri="{FF2B5EF4-FFF2-40B4-BE49-F238E27FC236}">
                <a16:creationId xmlns:a16="http://schemas.microsoft.com/office/drawing/2014/main" id="{A4AE67C0-E44E-4E13-BAA8-D065E6E57F08}"/>
              </a:ext>
            </a:extLst>
          </p:cNvPr>
          <p:cNvSpPr/>
          <p:nvPr/>
        </p:nvSpPr>
        <p:spPr>
          <a:xfrm>
            <a:off x="0" y="0"/>
            <a:ext cx="6203315" cy="6858000"/>
          </a:xfrm>
          <a:custGeom>
            <a:avLst/>
            <a:gdLst>
              <a:gd name="connsiteX0" fmla="*/ 6203315 w 6203315"/>
              <a:gd name="connsiteY0" fmla="*/ 6858000 h 6858000"/>
              <a:gd name="connsiteX1" fmla="*/ 3045460 w 6203315"/>
              <a:gd name="connsiteY1" fmla="*/ 0 h 6858000"/>
              <a:gd name="connsiteX2" fmla="*/ 0 w 6203315"/>
              <a:gd name="connsiteY2" fmla="*/ 0 h 6858000"/>
              <a:gd name="connsiteX3" fmla="*/ 0 w 6203315"/>
              <a:gd name="connsiteY3" fmla="*/ 6858000 h 6858000"/>
              <a:gd name="connsiteX4" fmla="*/ 6203315 w 6203315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3315" h="6858000">
                <a:moveTo>
                  <a:pt x="6203315" y="6858000"/>
                </a:moveTo>
                <a:lnTo>
                  <a:pt x="3045460" y="0"/>
                </a:lnTo>
                <a:lnTo>
                  <a:pt x="0" y="0"/>
                </a:lnTo>
                <a:lnTo>
                  <a:pt x="0" y="6858000"/>
                </a:lnTo>
                <a:lnTo>
                  <a:pt x="6203315" y="6858000"/>
                </a:lnTo>
                <a:close/>
              </a:path>
            </a:pathLst>
          </a:custGeom>
          <a:solidFill>
            <a:schemeClr val="accent3"/>
          </a:solidFill>
          <a:ln w="6347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5663" y="1083468"/>
            <a:ext cx="1987724" cy="1769715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11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5662" y="2744554"/>
            <a:ext cx="5710237" cy="1624034"/>
          </a:xfrm>
        </p:spPr>
        <p:txBody>
          <a:bodyPr wrap="square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</p:spTree>
    <p:extLst>
      <p:ext uri="{BB962C8B-B14F-4D97-AF65-F5344CB8AC3E}">
        <p14:creationId xmlns:p14="http://schemas.microsoft.com/office/powerpoint/2010/main" val="24931759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que 5">
            <a:extLst>
              <a:ext uri="{FF2B5EF4-FFF2-40B4-BE49-F238E27FC236}">
                <a16:creationId xmlns:a16="http://schemas.microsoft.com/office/drawing/2014/main" id="{E30776CE-21F8-4A56-8BBF-678F415AE2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6141720 w 12192000"/>
              <a:gd name="connsiteY0" fmla="*/ 0 h 6858000"/>
              <a:gd name="connsiteX1" fmla="*/ 4673600 w 12192000"/>
              <a:gd name="connsiteY1" fmla="*/ 3310255 h 6858000"/>
              <a:gd name="connsiteX2" fmla="*/ 1405255 w 12192000"/>
              <a:gd name="connsiteY2" fmla="*/ 5417185 h 6858000"/>
              <a:gd name="connsiteX3" fmla="*/ 0 w 12192000"/>
              <a:gd name="connsiteY3" fmla="*/ 5126355 h 6858000"/>
              <a:gd name="connsiteX4" fmla="*/ 0 w 12192000"/>
              <a:gd name="connsiteY4" fmla="*/ 6858000 h 6858000"/>
              <a:gd name="connsiteX5" fmla="*/ 12192000 w 12192000"/>
              <a:gd name="connsiteY5" fmla="*/ 6858000 h 6858000"/>
              <a:gd name="connsiteX6" fmla="*/ 12192000 w 12192000"/>
              <a:gd name="connsiteY6" fmla="*/ 0 h 6858000"/>
              <a:gd name="connsiteX7" fmla="*/ 6141720 w 12192000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6141720" y="0"/>
                </a:moveTo>
                <a:lnTo>
                  <a:pt x="4673600" y="3310255"/>
                </a:lnTo>
                <a:cubicBezTo>
                  <a:pt x="4023360" y="4700905"/>
                  <a:pt x="2718435" y="5402580"/>
                  <a:pt x="1405255" y="5417185"/>
                </a:cubicBezTo>
                <a:cubicBezTo>
                  <a:pt x="925195" y="5412105"/>
                  <a:pt x="446405" y="5314950"/>
                  <a:pt x="0" y="5126355"/>
                </a:cubicBez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lnTo>
                  <a:pt x="6141720" y="0"/>
                </a:lnTo>
                <a:close/>
              </a:path>
            </a:pathLst>
          </a:custGeom>
          <a:solidFill>
            <a:schemeClr val="accent3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324C30E-9BD8-4F2B-A418-CE6E94A558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4565" y="383522"/>
            <a:ext cx="1254081" cy="300629"/>
          </a:xfrm>
          <a:prstGeom prst="rect">
            <a:avLst/>
          </a:prstGeom>
        </p:spPr>
      </p:pic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5663" y="1083468"/>
            <a:ext cx="1987724" cy="1769715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11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5662" y="2744554"/>
            <a:ext cx="5710237" cy="1624034"/>
          </a:xfrm>
        </p:spPr>
        <p:txBody>
          <a:bodyPr wrap="square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</p:spTree>
    <p:extLst>
      <p:ext uri="{BB962C8B-B14F-4D97-AF65-F5344CB8AC3E}">
        <p14:creationId xmlns:p14="http://schemas.microsoft.com/office/powerpoint/2010/main" val="23381590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37493F51-23F9-4CBD-8368-918207CA2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1190625"/>
            <a:ext cx="8712200" cy="1538883"/>
          </a:xfrm>
        </p:spPr>
        <p:txBody>
          <a:bodyPr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306426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0BAB25F2-89BD-4C6E-B818-282F42FD6C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6203315" cy="6858000"/>
          </a:xfrm>
          <a:custGeom>
            <a:avLst/>
            <a:gdLst>
              <a:gd name="connsiteX0" fmla="*/ 0 w 6203315"/>
              <a:gd name="connsiteY0" fmla="*/ 0 h 6858000"/>
              <a:gd name="connsiteX1" fmla="*/ 3045460 w 6203315"/>
              <a:gd name="connsiteY1" fmla="*/ 0 h 6858000"/>
              <a:gd name="connsiteX2" fmla="*/ 6203315 w 6203315"/>
              <a:gd name="connsiteY2" fmla="*/ 6858000 h 6858000"/>
              <a:gd name="connsiteX3" fmla="*/ 0 w 620331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3315" h="6858000">
                <a:moveTo>
                  <a:pt x="0" y="0"/>
                </a:moveTo>
                <a:lnTo>
                  <a:pt x="3045460" y="0"/>
                </a:lnTo>
                <a:lnTo>
                  <a:pt x="620331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B6E38-2C86-45F2-AEE8-F2D8432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9BE5F0C3-7128-4A86-9EA8-147F9DFD2D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22975" y="1225550"/>
            <a:ext cx="5622925" cy="15382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355169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B6E38-2C86-45F2-AEE8-F2D8432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9BE5F0C3-7128-4A86-9EA8-147F9DFD2D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3400" y="2070100"/>
            <a:ext cx="4070927" cy="15382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9528B74E-5667-46F5-B18A-9B2BFB81A6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1439" y="1460501"/>
            <a:ext cx="5050563" cy="3581400"/>
          </a:xfrm>
          <a:custGeom>
            <a:avLst/>
            <a:gdLst>
              <a:gd name="connsiteX0" fmla="*/ 5050563 w 5050563"/>
              <a:gd name="connsiteY0" fmla="*/ 0 h 3581400"/>
              <a:gd name="connsiteX1" fmla="*/ 5050563 w 5050563"/>
              <a:gd name="connsiteY1" fmla="*/ 3581400 h 3581400"/>
              <a:gd name="connsiteX2" fmla="*/ 0 w 5050563"/>
              <a:gd name="connsiteY2" fmla="*/ 3581400 h 3581400"/>
              <a:gd name="connsiteX3" fmla="*/ 1645182 w 5050563"/>
              <a:gd name="connsiteY3" fmla="*/ 8896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0563" h="3581400">
                <a:moveTo>
                  <a:pt x="5050563" y="0"/>
                </a:moveTo>
                <a:lnTo>
                  <a:pt x="5050563" y="3581400"/>
                </a:lnTo>
                <a:lnTo>
                  <a:pt x="0" y="3581400"/>
                </a:lnTo>
                <a:lnTo>
                  <a:pt x="1645182" y="8896"/>
                </a:lnTo>
                <a:close/>
              </a:path>
            </a:pathLst>
          </a:cu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 dirty="0"/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1FD62123-3F7D-4A3A-A36D-C2340A8942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69296" y="5204702"/>
            <a:ext cx="4576603" cy="230832"/>
          </a:xfrm>
        </p:spPr>
        <p:txBody>
          <a:bodyPr wrap="square" anchor="t">
            <a:sp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sz="9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095313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66AD72CA-07F5-468D-A37F-CD1BD8628C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1190625"/>
            <a:ext cx="3333173" cy="1754326"/>
          </a:xfrm>
        </p:spPr>
        <p:txBody>
          <a:bodyPr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E93291CD-EA08-401C-BB1B-759A3C7461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5226699"/>
            <a:ext cx="3333173" cy="3693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sz="9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9671851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37493F51-23F9-4CBD-8368-918207CA2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733425"/>
            <a:ext cx="11099800" cy="872034"/>
          </a:xfrm>
        </p:spPr>
        <p:txBody>
          <a:bodyPr wrap="square"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B5A6BA10-E789-49C5-83E4-A81AC4992E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4680585"/>
            <a:ext cx="11099800" cy="1404000"/>
          </a:xfrm>
        </p:spPr>
        <p:txBody>
          <a:bodyPr wrap="square" numCol="2" spcCol="180000">
            <a:no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42215850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6C5C7-EDC2-4DBF-827B-D98810BA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F04307-E984-4733-A831-C0A70D56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204C8D-0F03-443B-BF08-A13530C52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71302C-62E6-4545-B58E-E3FF81DD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4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13">
            <a:extLst>
              <a:ext uri="{FF2B5EF4-FFF2-40B4-BE49-F238E27FC236}">
                <a16:creationId xmlns:a16="http://schemas.microsoft.com/office/drawing/2014/main" id="{2B324181-994E-4913-A1EC-415F796B22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27149" y="2196842"/>
            <a:ext cx="2266951" cy="2454534"/>
          </a:xfrm>
          <a:prstGeom prst="rect">
            <a:avLst/>
          </a:pr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324C30E-9BD8-4F2B-A418-CE6E94A558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3977" y="383381"/>
            <a:ext cx="1255257" cy="300911"/>
          </a:xfrm>
          <a:prstGeom prst="rect">
            <a:avLst/>
          </a:prstGeom>
        </p:spPr>
      </p:pic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49863" y="2412205"/>
            <a:ext cx="545021" cy="484748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315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49862" y="2837422"/>
            <a:ext cx="5710237" cy="1624034"/>
          </a:xfrm>
        </p:spPr>
        <p:txBody>
          <a:bodyPr wrap="square" lIns="0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FF81DBDB-A84B-43BD-8AC3-F767F00F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407403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23B2EE-4D94-48F4-8F08-C048C861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49D1F27-E283-4637-BCD0-23D9ED28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08AAC9-885A-4617-954B-3E31893E3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578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que 2">
            <a:extLst>
              <a:ext uri="{FF2B5EF4-FFF2-40B4-BE49-F238E27FC236}">
                <a16:creationId xmlns:a16="http://schemas.microsoft.com/office/drawing/2014/main" id="{A4AE67C0-E44E-4E13-BAA8-D065E6E57F08}"/>
              </a:ext>
            </a:extLst>
          </p:cNvPr>
          <p:cNvSpPr/>
          <p:nvPr/>
        </p:nvSpPr>
        <p:spPr>
          <a:xfrm>
            <a:off x="0" y="0"/>
            <a:ext cx="6203315" cy="6858000"/>
          </a:xfrm>
          <a:custGeom>
            <a:avLst/>
            <a:gdLst>
              <a:gd name="connsiteX0" fmla="*/ 6203315 w 6203315"/>
              <a:gd name="connsiteY0" fmla="*/ 6858000 h 6858000"/>
              <a:gd name="connsiteX1" fmla="*/ 3045460 w 6203315"/>
              <a:gd name="connsiteY1" fmla="*/ 0 h 6858000"/>
              <a:gd name="connsiteX2" fmla="*/ 0 w 6203315"/>
              <a:gd name="connsiteY2" fmla="*/ 0 h 6858000"/>
              <a:gd name="connsiteX3" fmla="*/ 0 w 6203315"/>
              <a:gd name="connsiteY3" fmla="*/ 6858000 h 6858000"/>
              <a:gd name="connsiteX4" fmla="*/ 6203315 w 6203315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3315" h="6858000">
                <a:moveTo>
                  <a:pt x="6203315" y="6858000"/>
                </a:moveTo>
                <a:lnTo>
                  <a:pt x="3045460" y="0"/>
                </a:lnTo>
                <a:lnTo>
                  <a:pt x="0" y="0"/>
                </a:lnTo>
                <a:lnTo>
                  <a:pt x="0" y="6858000"/>
                </a:lnTo>
                <a:lnTo>
                  <a:pt x="6203315" y="6858000"/>
                </a:lnTo>
                <a:close/>
              </a:path>
            </a:pathLst>
          </a:custGeom>
          <a:solidFill>
            <a:srgbClr val="EDFF2B"/>
          </a:solidFill>
          <a:ln w="6347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5663" y="1083468"/>
            <a:ext cx="1987724" cy="1769715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11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5662" y="2744554"/>
            <a:ext cx="5710237" cy="1624034"/>
          </a:xfrm>
        </p:spPr>
        <p:txBody>
          <a:bodyPr wrap="square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</p:spTree>
    <p:extLst>
      <p:ext uri="{BB962C8B-B14F-4D97-AF65-F5344CB8AC3E}">
        <p14:creationId xmlns:p14="http://schemas.microsoft.com/office/powerpoint/2010/main" val="10323228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que 5">
            <a:extLst>
              <a:ext uri="{FF2B5EF4-FFF2-40B4-BE49-F238E27FC236}">
                <a16:creationId xmlns:a16="http://schemas.microsoft.com/office/drawing/2014/main" id="{E30776CE-21F8-4A56-8BBF-678F415AE2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6141720 w 12192000"/>
              <a:gd name="connsiteY0" fmla="*/ 0 h 6858000"/>
              <a:gd name="connsiteX1" fmla="*/ 4673600 w 12192000"/>
              <a:gd name="connsiteY1" fmla="*/ 3310255 h 6858000"/>
              <a:gd name="connsiteX2" fmla="*/ 1405255 w 12192000"/>
              <a:gd name="connsiteY2" fmla="*/ 5417185 h 6858000"/>
              <a:gd name="connsiteX3" fmla="*/ 0 w 12192000"/>
              <a:gd name="connsiteY3" fmla="*/ 5126355 h 6858000"/>
              <a:gd name="connsiteX4" fmla="*/ 0 w 12192000"/>
              <a:gd name="connsiteY4" fmla="*/ 6858000 h 6858000"/>
              <a:gd name="connsiteX5" fmla="*/ 12192000 w 12192000"/>
              <a:gd name="connsiteY5" fmla="*/ 6858000 h 6858000"/>
              <a:gd name="connsiteX6" fmla="*/ 12192000 w 12192000"/>
              <a:gd name="connsiteY6" fmla="*/ 0 h 6858000"/>
              <a:gd name="connsiteX7" fmla="*/ 6141720 w 12192000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6141720" y="0"/>
                </a:moveTo>
                <a:lnTo>
                  <a:pt x="4673600" y="3310255"/>
                </a:lnTo>
                <a:cubicBezTo>
                  <a:pt x="4023360" y="4700905"/>
                  <a:pt x="2718435" y="5402580"/>
                  <a:pt x="1405255" y="5417185"/>
                </a:cubicBezTo>
                <a:cubicBezTo>
                  <a:pt x="925195" y="5412105"/>
                  <a:pt x="446405" y="5314950"/>
                  <a:pt x="0" y="5126355"/>
                </a:cubicBez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lnTo>
                  <a:pt x="6141720" y="0"/>
                </a:lnTo>
                <a:close/>
              </a:path>
            </a:pathLst>
          </a:custGeom>
          <a:solidFill>
            <a:srgbClr val="EDFF2B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324C30E-9BD8-4F2B-A418-CE6E94A558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4565" y="383522"/>
            <a:ext cx="1254081" cy="300629"/>
          </a:xfrm>
          <a:prstGeom prst="rect">
            <a:avLst/>
          </a:prstGeom>
        </p:spPr>
      </p:pic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5663" y="1083468"/>
            <a:ext cx="1987724" cy="1769715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11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5662" y="2744554"/>
            <a:ext cx="5710237" cy="1624034"/>
          </a:xfrm>
        </p:spPr>
        <p:txBody>
          <a:bodyPr wrap="square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</p:spTree>
    <p:extLst>
      <p:ext uri="{BB962C8B-B14F-4D97-AF65-F5344CB8AC3E}">
        <p14:creationId xmlns:p14="http://schemas.microsoft.com/office/powerpoint/2010/main" val="24035030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37493F51-23F9-4CBD-8368-918207CA2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1190625"/>
            <a:ext cx="8712200" cy="1538883"/>
          </a:xfrm>
        </p:spPr>
        <p:txBody>
          <a:bodyPr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820772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0BAB25F2-89BD-4C6E-B818-282F42FD6C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6203315" cy="6858000"/>
          </a:xfrm>
          <a:custGeom>
            <a:avLst/>
            <a:gdLst>
              <a:gd name="connsiteX0" fmla="*/ 0 w 6203315"/>
              <a:gd name="connsiteY0" fmla="*/ 0 h 6858000"/>
              <a:gd name="connsiteX1" fmla="*/ 3045460 w 6203315"/>
              <a:gd name="connsiteY1" fmla="*/ 0 h 6858000"/>
              <a:gd name="connsiteX2" fmla="*/ 6203315 w 6203315"/>
              <a:gd name="connsiteY2" fmla="*/ 6858000 h 6858000"/>
              <a:gd name="connsiteX3" fmla="*/ 0 w 620331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3315" h="6858000">
                <a:moveTo>
                  <a:pt x="0" y="0"/>
                </a:moveTo>
                <a:lnTo>
                  <a:pt x="3045460" y="0"/>
                </a:lnTo>
                <a:lnTo>
                  <a:pt x="620331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B6E38-2C86-45F2-AEE8-F2D8432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9BE5F0C3-7128-4A86-9EA8-147F9DFD2D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22975" y="1225550"/>
            <a:ext cx="5622925" cy="15382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963451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B6E38-2C86-45F2-AEE8-F2D8432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9BE5F0C3-7128-4A86-9EA8-147F9DFD2D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3400" y="2070100"/>
            <a:ext cx="4070927" cy="15382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9528B74E-5667-46F5-B18A-9B2BFB81A6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1439" y="1460501"/>
            <a:ext cx="5050563" cy="3581400"/>
          </a:xfrm>
          <a:custGeom>
            <a:avLst/>
            <a:gdLst>
              <a:gd name="connsiteX0" fmla="*/ 5050563 w 5050563"/>
              <a:gd name="connsiteY0" fmla="*/ 0 h 3581400"/>
              <a:gd name="connsiteX1" fmla="*/ 5050563 w 5050563"/>
              <a:gd name="connsiteY1" fmla="*/ 3581400 h 3581400"/>
              <a:gd name="connsiteX2" fmla="*/ 0 w 5050563"/>
              <a:gd name="connsiteY2" fmla="*/ 3581400 h 3581400"/>
              <a:gd name="connsiteX3" fmla="*/ 1645182 w 5050563"/>
              <a:gd name="connsiteY3" fmla="*/ 8896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0563" h="3581400">
                <a:moveTo>
                  <a:pt x="5050563" y="0"/>
                </a:moveTo>
                <a:lnTo>
                  <a:pt x="5050563" y="3581400"/>
                </a:lnTo>
                <a:lnTo>
                  <a:pt x="0" y="3581400"/>
                </a:lnTo>
                <a:lnTo>
                  <a:pt x="1645182" y="8896"/>
                </a:lnTo>
                <a:close/>
              </a:path>
            </a:pathLst>
          </a:cu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 dirty="0"/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1FD62123-3F7D-4A3A-A36D-C2340A8942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69296" y="5204702"/>
            <a:ext cx="4576603" cy="230832"/>
          </a:xfrm>
        </p:spPr>
        <p:txBody>
          <a:bodyPr wrap="square" anchor="t">
            <a:sp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sz="9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303771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66AD72CA-07F5-468D-A37F-CD1BD8628C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1190625"/>
            <a:ext cx="3333173" cy="1754326"/>
          </a:xfrm>
        </p:spPr>
        <p:txBody>
          <a:bodyPr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E93291CD-EA08-401C-BB1B-759A3C7461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5226699"/>
            <a:ext cx="3333173" cy="3693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sz="9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258891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37493F51-23F9-4CBD-8368-918207CA2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733425"/>
            <a:ext cx="11099800" cy="872034"/>
          </a:xfrm>
        </p:spPr>
        <p:txBody>
          <a:bodyPr wrap="square"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B5A6BA10-E789-49C5-83E4-A81AC4992E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4680585"/>
            <a:ext cx="11099800" cy="1404000"/>
          </a:xfrm>
        </p:spPr>
        <p:txBody>
          <a:bodyPr wrap="square" numCol="2" spcCol="180000">
            <a:no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53283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6C5C7-EDC2-4DBF-827B-D98810BA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F04307-E984-4733-A831-C0A70D56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204C8D-0F03-443B-BF08-A13530C52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71302C-62E6-4545-B58E-E3FF81DD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769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23B2EE-4D94-48F4-8F08-C048C861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49D1F27-E283-4637-BCD0-23D9ED28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08AAC9-885A-4617-954B-3E31893E3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5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que 5">
            <a:extLst>
              <a:ext uri="{FF2B5EF4-FFF2-40B4-BE49-F238E27FC236}">
                <a16:creationId xmlns:a16="http://schemas.microsoft.com/office/drawing/2014/main" id="{E30776CE-21F8-4A56-8BBF-678F415AE2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6141720 w 12192000"/>
              <a:gd name="connsiteY0" fmla="*/ 0 h 6858000"/>
              <a:gd name="connsiteX1" fmla="*/ 4673600 w 12192000"/>
              <a:gd name="connsiteY1" fmla="*/ 3310255 h 6858000"/>
              <a:gd name="connsiteX2" fmla="*/ 1405255 w 12192000"/>
              <a:gd name="connsiteY2" fmla="*/ 5417185 h 6858000"/>
              <a:gd name="connsiteX3" fmla="*/ 0 w 12192000"/>
              <a:gd name="connsiteY3" fmla="*/ 5126355 h 6858000"/>
              <a:gd name="connsiteX4" fmla="*/ 0 w 12192000"/>
              <a:gd name="connsiteY4" fmla="*/ 6858000 h 6858000"/>
              <a:gd name="connsiteX5" fmla="*/ 12192000 w 12192000"/>
              <a:gd name="connsiteY5" fmla="*/ 6858000 h 6858000"/>
              <a:gd name="connsiteX6" fmla="*/ 12192000 w 12192000"/>
              <a:gd name="connsiteY6" fmla="*/ 0 h 6858000"/>
              <a:gd name="connsiteX7" fmla="*/ 6141720 w 12192000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6141720" y="0"/>
                </a:moveTo>
                <a:lnTo>
                  <a:pt x="4673600" y="3310255"/>
                </a:lnTo>
                <a:cubicBezTo>
                  <a:pt x="4023360" y="4700905"/>
                  <a:pt x="2718435" y="5402580"/>
                  <a:pt x="1405255" y="5417185"/>
                </a:cubicBezTo>
                <a:cubicBezTo>
                  <a:pt x="925195" y="5412105"/>
                  <a:pt x="446405" y="5314950"/>
                  <a:pt x="0" y="5126355"/>
                </a:cubicBez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lnTo>
                  <a:pt x="6141720" y="0"/>
                </a:lnTo>
                <a:close/>
              </a:path>
            </a:pathLst>
          </a:custGeom>
          <a:solidFill>
            <a:schemeClr val="accent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324C30E-9BD8-4F2B-A418-CE6E94A558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4565" y="383522"/>
            <a:ext cx="1254081" cy="300629"/>
          </a:xfrm>
          <a:prstGeom prst="rect">
            <a:avLst/>
          </a:prstGeom>
        </p:spPr>
      </p:pic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5663" y="1083468"/>
            <a:ext cx="1987724" cy="1769715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11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5662" y="2744554"/>
            <a:ext cx="5710237" cy="1624034"/>
          </a:xfrm>
        </p:spPr>
        <p:txBody>
          <a:bodyPr wrap="square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</p:spTree>
    <p:extLst>
      <p:ext uri="{BB962C8B-B14F-4D97-AF65-F5344CB8AC3E}">
        <p14:creationId xmlns:p14="http://schemas.microsoft.com/office/powerpoint/2010/main" val="21977273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que 2">
            <a:extLst>
              <a:ext uri="{FF2B5EF4-FFF2-40B4-BE49-F238E27FC236}">
                <a16:creationId xmlns:a16="http://schemas.microsoft.com/office/drawing/2014/main" id="{A4AE67C0-E44E-4E13-BAA8-D065E6E57F08}"/>
              </a:ext>
            </a:extLst>
          </p:cNvPr>
          <p:cNvSpPr/>
          <p:nvPr/>
        </p:nvSpPr>
        <p:spPr>
          <a:xfrm>
            <a:off x="0" y="0"/>
            <a:ext cx="6203315" cy="6858000"/>
          </a:xfrm>
          <a:custGeom>
            <a:avLst/>
            <a:gdLst>
              <a:gd name="connsiteX0" fmla="*/ 6203315 w 6203315"/>
              <a:gd name="connsiteY0" fmla="*/ 6858000 h 6858000"/>
              <a:gd name="connsiteX1" fmla="*/ 3045460 w 6203315"/>
              <a:gd name="connsiteY1" fmla="*/ 0 h 6858000"/>
              <a:gd name="connsiteX2" fmla="*/ 0 w 6203315"/>
              <a:gd name="connsiteY2" fmla="*/ 0 h 6858000"/>
              <a:gd name="connsiteX3" fmla="*/ 0 w 6203315"/>
              <a:gd name="connsiteY3" fmla="*/ 6858000 h 6858000"/>
              <a:gd name="connsiteX4" fmla="*/ 6203315 w 6203315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3315" h="6858000">
                <a:moveTo>
                  <a:pt x="6203315" y="6858000"/>
                </a:moveTo>
                <a:lnTo>
                  <a:pt x="3045460" y="0"/>
                </a:lnTo>
                <a:lnTo>
                  <a:pt x="0" y="0"/>
                </a:lnTo>
                <a:lnTo>
                  <a:pt x="0" y="6858000"/>
                </a:lnTo>
                <a:lnTo>
                  <a:pt x="6203315" y="6858000"/>
                </a:lnTo>
                <a:close/>
              </a:path>
            </a:pathLst>
          </a:custGeom>
          <a:solidFill>
            <a:srgbClr val="FFB01C"/>
          </a:solidFill>
          <a:ln w="6347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5663" y="1083468"/>
            <a:ext cx="1987724" cy="1769715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11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5662" y="2744554"/>
            <a:ext cx="5710237" cy="1624034"/>
          </a:xfrm>
        </p:spPr>
        <p:txBody>
          <a:bodyPr wrap="square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</p:spTree>
    <p:extLst>
      <p:ext uri="{BB962C8B-B14F-4D97-AF65-F5344CB8AC3E}">
        <p14:creationId xmlns:p14="http://schemas.microsoft.com/office/powerpoint/2010/main" val="42219318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que 5">
            <a:extLst>
              <a:ext uri="{FF2B5EF4-FFF2-40B4-BE49-F238E27FC236}">
                <a16:creationId xmlns:a16="http://schemas.microsoft.com/office/drawing/2014/main" id="{E30776CE-21F8-4A56-8BBF-678F415AE2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6141720 w 12192000"/>
              <a:gd name="connsiteY0" fmla="*/ 0 h 6858000"/>
              <a:gd name="connsiteX1" fmla="*/ 4673600 w 12192000"/>
              <a:gd name="connsiteY1" fmla="*/ 3310255 h 6858000"/>
              <a:gd name="connsiteX2" fmla="*/ 1405255 w 12192000"/>
              <a:gd name="connsiteY2" fmla="*/ 5417185 h 6858000"/>
              <a:gd name="connsiteX3" fmla="*/ 0 w 12192000"/>
              <a:gd name="connsiteY3" fmla="*/ 5126355 h 6858000"/>
              <a:gd name="connsiteX4" fmla="*/ 0 w 12192000"/>
              <a:gd name="connsiteY4" fmla="*/ 6858000 h 6858000"/>
              <a:gd name="connsiteX5" fmla="*/ 12192000 w 12192000"/>
              <a:gd name="connsiteY5" fmla="*/ 6858000 h 6858000"/>
              <a:gd name="connsiteX6" fmla="*/ 12192000 w 12192000"/>
              <a:gd name="connsiteY6" fmla="*/ 0 h 6858000"/>
              <a:gd name="connsiteX7" fmla="*/ 6141720 w 12192000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6141720" y="0"/>
                </a:moveTo>
                <a:lnTo>
                  <a:pt x="4673600" y="3310255"/>
                </a:lnTo>
                <a:cubicBezTo>
                  <a:pt x="4023360" y="4700905"/>
                  <a:pt x="2718435" y="5402580"/>
                  <a:pt x="1405255" y="5417185"/>
                </a:cubicBezTo>
                <a:cubicBezTo>
                  <a:pt x="925195" y="5412105"/>
                  <a:pt x="446405" y="5314950"/>
                  <a:pt x="0" y="5126355"/>
                </a:cubicBez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lnTo>
                  <a:pt x="6141720" y="0"/>
                </a:lnTo>
                <a:close/>
              </a:path>
            </a:pathLst>
          </a:custGeom>
          <a:solidFill>
            <a:srgbClr val="FFB01C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324C30E-9BD8-4F2B-A418-CE6E94A558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4565" y="383522"/>
            <a:ext cx="1254081" cy="300629"/>
          </a:xfrm>
          <a:prstGeom prst="rect">
            <a:avLst/>
          </a:prstGeom>
        </p:spPr>
      </p:pic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5663" y="1083468"/>
            <a:ext cx="1987724" cy="1769715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11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5662" y="2744554"/>
            <a:ext cx="5710237" cy="1624034"/>
          </a:xfrm>
        </p:spPr>
        <p:txBody>
          <a:bodyPr wrap="square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</p:spTree>
    <p:extLst>
      <p:ext uri="{BB962C8B-B14F-4D97-AF65-F5344CB8AC3E}">
        <p14:creationId xmlns:p14="http://schemas.microsoft.com/office/powerpoint/2010/main" val="306848277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37493F51-23F9-4CBD-8368-918207CA2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1190625"/>
            <a:ext cx="8712200" cy="1538883"/>
          </a:xfrm>
        </p:spPr>
        <p:txBody>
          <a:bodyPr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4363548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0BAB25F2-89BD-4C6E-B818-282F42FD6C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6203315" cy="6858000"/>
          </a:xfrm>
          <a:custGeom>
            <a:avLst/>
            <a:gdLst>
              <a:gd name="connsiteX0" fmla="*/ 0 w 6203315"/>
              <a:gd name="connsiteY0" fmla="*/ 0 h 6858000"/>
              <a:gd name="connsiteX1" fmla="*/ 3045460 w 6203315"/>
              <a:gd name="connsiteY1" fmla="*/ 0 h 6858000"/>
              <a:gd name="connsiteX2" fmla="*/ 6203315 w 6203315"/>
              <a:gd name="connsiteY2" fmla="*/ 6858000 h 6858000"/>
              <a:gd name="connsiteX3" fmla="*/ 0 w 620331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3315" h="6858000">
                <a:moveTo>
                  <a:pt x="0" y="0"/>
                </a:moveTo>
                <a:lnTo>
                  <a:pt x="3045460" y="0"/>
                </a:lnTo>
                <a:lnTo>
                  <a:pt x="620331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B6E38-2C86-45F2-AEE8-F2D8432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9BE5F0C3-7128-4A86-9EA8-147F9DFD2D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22975" y="1225550"/>
            <a:ext cx="5622925" cy="15382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513758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B6E38-2C86-45F2-AEE8-F2D8432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9BE5F0C3-7128-4A86-9EA8-147F9DFD2D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3400" y="2070100"/>
            <a:ext cx="4070927" cy="15382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9528B74E-5667-46F5-B18A-9B2BFB81A6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1439" y="1460501"/>
            <a:ext cx="5050563" cy="3581400"/>
          </a:xfrm>
          <a:custGeom>
            <a:avLst/>
            <a:gdLst>
              <a:gd name="connsiteX0" fmla="*/ 5050563 w 5050563"/>
              <a:gd name="connsiteY0" fmla="*/ 0 h 3581400"/>
              <a:gd name="connsiteX1" fmla="*/ 5050563 w 5050563"/>
              <a:gd name="connsiteY1" fmla="*/ 3581400 h 3581400"/>
              <a:gd name="connsiteX2" fmla="*/ 0 w 5050563"/>
              <a:gd name="connsiteY2" fmla="*/ 3581400 h 3581400"/>
              <a:gd name="connsiteX3" fmla="*/ 1645182 w 5050563"/>
              <a:gd name="connsiteY3" fmla="*/ 8896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0563" h="3581400">
                <a:moveTo>
                  <a:pt x="5050563" y="0"/>
                </a:moveTo>
                <a:lnTo>
                  <a:pt x="5050563" y="3581400"/>
                </a:lnTo>
                <a:lnTo>
                  <a:pt x="0" y="3581400"/>
                </a:lnTo>
                <a:lnTo>
                  <a:pt x="1645182" y="8896"/>
                </a:lnTo>
                <a:close/>
              </a:path>
            </a:pathLst>
          </a:cu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 dirty="0"/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1FD62123-3F7D-4A3A-A36D-C2340A8942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69296" y="5204702"/>
            <a:ext cx="4576603" cy="230832"/>
          </a:xfrm>
        </p:spPr>
        <p:txBody>
          <a:bodyPr wrap="square" anchor="t">
            <a:sp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sz="9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612362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66AD72CA-07F5-468D-A37F-CD1BD8628C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1190625"/>
            <a:ext cx="3333173" cy="1754326"/>
          </a:xfrm>
        </p:spPr>
        <p:txBody>
          <a:bodyPr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E93291CD-EA08-401C-BB1B-759A3C7461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5226699"/>
            <a:ext cx="3333173" cy="3693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sz="9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28608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37493F51-23F9-4CBD-8368-918207CA2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733425"/>
            <a:ext cx="11099800" cy="872034"/>
          </a:xfrm>
        </p:spPr>
        <p:txBody>
          <a:bodyPr wrap="square"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B5A6BA10-E789-49C5-83E4-A81AC4992E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4680585"/>
            <a:ext cx="11099800" cy="1404000"/>
          </a:xfrm>
        </p:spPr>
        <p:txBody>
          <a:bodyPr wrap="square" numCol="2" spcCol="180000">
            <a:no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4755086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6C5C7-EDC2-4DBF-827B-D98810BA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F04307-E984-4733-A831-C0A70D56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204C8D-0F03-443B-BF08-A13530C52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71302C-62E6-4545-B58E-E3FF81DD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230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23B2EE-4D94-48F4-8F08-C048C861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49D1F27-E283-4637-BCD0-23D9ED28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08AAC9-885A-4617-954B-3E31893E3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771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que 2">
            <a:extLst>
              <a:ext uri="{FF2B5EF4-FFF2-40B4-BE49-F238E27FC236}">
                <a16:creationId xmlns:a16="http://schemas.microsoft.com/office/drawing/2014/main" id="{A4AE67C0-E44E-4E13-BAA8-D065E6E57F08}"/>
              </a:ext>
            </a:extLst>
          </p:cNvPr>
          <p:cNvSpPr/>
          <p:nvPr/>
        </p:nvSpPr>
        <p:spPr>
          <a:xfrm>
            <a:off x="0" y="0"/>
            <a:ext cx="6203315" cy="6858000"/>
          </a:xfrm>
          <a:custGeom>
            <a:avLst/>
            <a:gdLst>
              <a:gd name="connsiteX0" fmla="*/ 6203315 w 6203315"/>
              <a:gd name="connsiteY0" fmla="*/ 6858000 h 6858000"/>
              <a:gd name="connsiteX1" fmla="*/ 3045460 w 6203315"/>
              <a:gd name="connsiteY1" fmla="*/ 0 h 6858000"/>
              <a:gd name="connsiteX2" fmla="*/ 0 w 6203315"/>
              <a:gd name="connsiteY2" fmla="*/ 0 h 6858000"/>
              <a:gd name="connsiteX3" fmla="*/ 0 w 6203315"/>
              <a:gd name="connsiteY3" fmla="*/ 6858000 h 6858000"/>
              <a:gd name="connsiteX4" fmla="*/ 6203315 w 6203315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3315" h="6858000">
                <a:moveTo>
                  <a:pt x="6203315" y="6858000"/>
                </a:moveTo>
                <a:lnTo>
                  <a:pt x="3045460" y="0"/>
                </a:lnTo>
                <a:lnTo>
                  <a:pt x="0" y="0"/>
                </a:lnTo>
                <a:lnTo>
                  <a:pt x="0" y="6858000"/>
                </a:lnTo>
                <a:lnTo>
                  <a:pt x="6203315" y="6858000"/>
                </a:lnTo>
                <a:close/>
              </a:path>
            </a:pathLst>
          </a:custGeom>
          <a:solidFill>
            <a:srgbClr val="FF7A70"/>
          </a:solidFill>
          <a:ln w="6347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5663" y="1083468"/>
            <a:ext cx="1987724" cy="1769715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11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5662" y="2744554"/>
            <a:ext cx="5710237" cy="1624034"/>
          </a:xfrm>
        </p:spPr>
        <p:txBody>
          <a:bodyPr wrap="square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</p:spTree>
    <p:extLst>
      <p:ext uri="{BB962C8B-B14F-4D97-AF65-F5344CB8AC3E}">
        <p14:creationId xmlns:p14="http://schemas.microsoft.com/office/powerpoint/2010/main" val="328319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37493F51-23F9-4CBD-8368-918207CA2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1190625"/>
            <a:ext cx="8712200" cy="1538883"/>
          </a:xfrm>
        </p:spPr>
        <p:txBody>
          <a:bodyPr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4401257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que 5">
            <a:extLst>
              <a:ext uri="{FF2B5EF4-FFF2-40B4-BE49-F238E27FC236}">
                <a16:creationId xmlns:a16="http://schemas.microsoft.com/office/drawing/2014/main" id="{E30776CE-21F8-4A56-8BBF-678F415AE2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6141720 w 12192000"/>
              <a:gd name="connsiteY0" fmla="*/ 0 h 6858000"/>
              <a:gd name="connsiteX1" fmla="*/ 4673600 w 12192000"/>
              <a:gd name="connsiteY1" fmla="*/ 3310255 h 6858000"/>
              <a:gd name="connsiteX2" fmla="*/ 1405255 w 12192000"/>
              <a:gd name="connsiteY2" fmla="*/ 5417185 h 6858000"/>
              <a:gd name="connsiteX3" fmla="*/ 0 w 12192000"/>
              <a:gd name="connsiteY3" fmla="*/ 5126355 h 6858000"/>
              <a:gd name="connsiteX4" fmla="*/ 0 w 12192000"/>
              <a:gd name="connsiteY4" fmla="*/ 6858000 h 6858000"/>
              <a:gd name="connsiteX5" fmla="*/ 12192000 w 12192000"/>
              <a:gd name="connsiteY5" fmla="*/ 6858000 h 6858000"/>
              <a:gd name="connsiteX6" fmla="*/ 12192000 w 12192000"/>
              <a:gd name="connsiteY6" fmla="*/ 0 h 6858000"/>
              <a:gd name="connsiteX7" fmla="*/ 6141720 w 12192000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6141720" y="0"/>
                </a:moveTo>
                <a:lnTo>
                  <a:pt x="4673600" y="3310255"/>
                </a:lnTo>
                <a:cubicBezTo>
                  <a:pt x="4023360" y="4700905"/>
                  <a:pt x="2718435" y="5402580"/>
                  <a:pt x="1405255" y="5417185"/>
                </a:cubicBezTo>
                <a:cubicBezTo>
                  <a:pt x="925195" y="5412105"/>
                  <a:pt x="446405" y="5314950"/>
                  <a:pt x="0" y="5126355"/>
                </a:cubicBez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lnTo>
                  <a:pt x="6141720" y="0"/>
                </a:lnTo>
                <a:close/>
              </a:path>
            </a:pathLst>
          </a:custGeom>
          <a:solidFill>
            <a:srgbClr val="FF7A70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324C30E-9BD8-4F2B-A418-CE6E94A558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4565" y="383522"/>
            <a:ext cx="1254081" cy="300629"/>
          </a:xfrm>
          <a:prstGeom prst="rect">
            <a:avLst/>
          </a:prstGeom>
        </p:spPr>
      </p:pic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5663" y="1083468"/>
            <a:ext cx="1987724" cy="1769715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11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5662" y="2744554"/>
            <a:ext cx="5710237" cy="1624034"/>
          </a:xfrm>
        </p:spPr>
        <p:txBody>
          <a:bodyPr wrap="square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</p:spTree>
    <p:extLst>
      <p:ext uri="{BB962C8B-B14F-4D97-AF65-F5344CB8AC3E}">
        <p14:creationId xmlns:p14="http://schemas.microsoft.com/office/powerpoint/2010/main" val="197798345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37493F51-23F9-4CBD-8368-918207CA2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1190625"/>
            <a:ext cx="8712200" cy="1538883"/>
          </a:xfrm>
        </p:spPr>
        <p:txBody>
          <a:bodyPr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03450070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0BAB25F2-89BD-4C6E-B818-282F42FD6C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6203315" cy="6858000"/>
          </a:xfrm>
          <a:custGeom>
            <a:avLst/>
            <a:gdLst>
              <a:gd name="connsiteX0" fmla="*/ 0 w 6203315"/>
              <a:gd name="connsiteY0" fmla="*/ 0 h 6858000"/>
              <a:gd name="connsiteX1" fmla="*/ 3045460 w 6203315"/>
              <a:gd name="connsiteY1" fmla="*/ 0 h 6858000"/>
              <a:gd name="connsiteX2" fmla="*/ 6203315 w 6203315"/>
              <a:gd name="connsiteY2" fmla="*/ 6858000 h 6858000"/>
              <a:gd name="connsiteX3" fmla="*/ 0 w 620331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3315" h="6858000">
                <a:moveTo>
                  <a:pt x="0" y="0"/>
                </a:moveTo>
                <a:lnTo>
                  <a:pt x="3045460" y="0"/>
                </a:lnTo>
                <a:lnTo>
                  <a:pt x="620331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B6E38-2C86-45F2-AEE8-F2D8432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9BE5F0C3-7128-4A86-9EA8-147F9DFD2D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22975" y="1225550"/>
            <a:ext cx="5622925" cy="15382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4567204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B6E38-2C86-45F2-AEE8-F2D8432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9BE5F0C3-7128-4A86-9EA8-147F9DFD2D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3400" y="2070100"/>
            <a:ext cx="4070927" cy="15382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9528B74E-5667-46F5-B18A-9B2BFB81A6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1439" y="1460501"/>
            <a:ext cx="5050563" cy="3581400"/>
          </a:xfrm>
          <a:custGeom>
            <a:avLst/>
            <a:gdLst>
              <a:gd name="connsiteX0" fmla="*/ 5050563 w 5050563"/>
              <a:gd name="connsiteY0" fmla="*/ 0 h 3581400"/>
              <a:gd name="connsiteX1" fmla="*/ 5050563 w 5050563"/>
              <a:gd name="connsiteY1" fmla="*/ 3581400 h 3581400"/>
              <a:gd name="connsiteX2" fmla="*/ 0 w 5050563"/>
              <a:gd name="connsiteY2" fmla="*/ 3581400 h 3581400"/>
              <a:gd name="connsiteX3" fmla="*/ 1645182 w 5050563"/>
              <a:gd name="connsiteY3" fmla="*/ 8896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0563" h="3581400">
                <a:moveTo>
                  <a:pt x="5050563" y="0"/>
                </a:moveTo>
                <a:lnTo>
                  <a:pt x="5050563" y="3581400"/>
                </a:lnTo>
                <a:lnTo>
                  <a:pt x="0" y="3581400"/>
                </a:lnTo>
                <a:lnTo>
                  <a:pt x="1645182" y="8896"/>
                </a:lnTo>
                <a:close/>
              </a:path>
            </a:pathLst>
          </a:cu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 dirty="0"/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1FD62123-3F7D-4A3A-A36D-C2340A8942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69296" y="5204702"/>
            <a:ext cx="4576603" cy="230832"/>
          </a:xfrm>
        </p:spPr>
        <p:txBody>
          <a:bodyPr wrap="square" anchor="t">
            <a:sp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sz="9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2953133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66AD72CA-07F5-468D-A37F-CD1BD8628C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1190625"/>
            <a:ext cx="3333173" cy="1754326"/>
          </a:xfrm>
        </p:spPr>
        <p:txBody>
          <a:bodyPr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E93291CD-EA08-401C-BB1B-759A3C7461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5226699"/>
            <a:ext cx="3333173" cy="3693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sz="9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719899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37493F51-23F9-4CBD-8368-918207CA2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733425"/>
            <a:ext cx="11099800" cy="872034"/>
          </a:xfrm>
        </p:spPr>
        <p:txBody>
          <a:bodyPr wrap="square"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B5A6BA10-E789-49C5-83E4-A81AC4992E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4680585"/>
            <a:ext cx="11099800" cy="1404000"/>
          </a:xfrm>
        </p:spPr>
        <p:txBody>
          <a:bodyPr wrap="square" numCol="2" spcCol="180000">
            <a:no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168720647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6C5C7-EDC2-4DBF-827B-D98810BA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F04307-E984-4733-A831-C0A70D56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204C8D-0F03-443B-BF08-A13530C52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71302C-62E6-4545-B58E-E3FF81DD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2577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23B2EE-4D94-48F4-8F08-C048C861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49D1F27-E283-4637-BCD0-23D9ED28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08AAC9-885A-4617-954B-3E31893E3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5828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raphique 2">
            <a:extLst>
              <a:ext uri="{FF2B5EF4-FFF2-40B4-BE49-F238E27FC236}">
                <a16:creationId xmlns:a16="http://schemas.microsoft.com/office/drawing/2014/main" id="{A4AE67C0-E44E-4E13-BAA8-D065E6E57F08}"/>
              </a:ext>
            </a:extLst>
          </p:cNvPr>
          <p:cNvSpPr/>
          <p:nvPr/>
        </p:nvSpPr>
        <p:spPr>
          <a:xfrm>
            <a:off x="0" y="0"/>
            <a:ext cx="6203315" cy="6858000"/>
          </a:xfrm>
          <a:custGeom>
            <a:avLst/>
            <a:gdLst>
              <a:gd name="connsiteX0" fmla="*/ 6203315 w 6203315"/>
              <a:gd name="connsiteY0" fmla="*/ 6858000 h 6858000"/>
              <a:gd name="connsiteX1" fmla="*/ 3045460 w 6203315"/>
              <a:gd name="connsiteY1" fmla="*/ 0 h 6858000"/>
              <a:gd name="connsiteX2" fmla="*/ 0 w 6203315"/>
              <a:gd name="connsiteY2" fmla="*/ 0 h 6858000"/>
              <a:gd name="connsiteX3" fmla="*/ 0 w 6203315"/>
              <a:gd name="connsiteY3" fmla="*/ 6858000 h 6858000"/>
              <a:gd name="connsiteX4" fmla="*/ 6203315 w 6203315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3315" h="6858000">
                <a:moveTo>
                  <a:pt x="6203315" y="6858000"/>
                </a:moveTo>
                <a:lnTo>
                  <a:pt x="3045460" y="0"/>
                </a:lnTo>
                <a:lnTo>
                  <a:pt x="0" y="0"/>
                </a:lnTo>
                <a:lnTo>
                  <a:pt x="0" y="6858000"/>
                </a:lnTo>
                <a:lnTo>
                  <a:pt x="6203315" y="6858000"/>
                </a:lnTo>
                <a:close/>
              </a:path>
            </a:pathLst>
          </a:custGeom>
          <a:solidFill>
            <a:srgbClr val="FF73B2"/>
          </a:solidFill>
          <a:ln w="6347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5663" y="1083468"/>
            <a:ext cx="1987724" cy="1769715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11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5662" y="2744554"/>
            <a:ext cx="5710237" cy="1624034"/>
          </a:xfrm>
        </p:spPr>
        <p:txBody>
          <a:bodyPr wrap="square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</p:spTree>
    <p:extLst>
      <p:ext uri="{BB962C8B-B14F-4D97-AF65-F5344CB8AC3E}">
        <p14:creationId xmlns:p14="http://schemas.microsoft.com/office/powerpoint/2010/main" val="47775868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que 5">
            <a:extLst>
              <a:ext uri="{FF2B5EF4-FFF2-40B4-BE49-F238E27FC236}">
                <a16:creationId xmlns:a16="http://schemas.microsoft.com/office/drawing/2014/main" id="{E30776CE-21F8-4A56-8BBF-678F415AE2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6141720 w 12192000"/>
              <a:gd name="connsiteY0" fmla="*/ 0 h 6858000"/>
              <a:gd name="connsiteX1" fmla="*/ 4673600 w 12192000"/>
              <a:gd name="connsiteY1" fmla="*/ 3310255 h 6858000"/>
              <a:gd name="connsiteX2" fmla="*/ 1405255 w 12192000"/>
              <a:gd name="connsiteY2" fmla="*/ 5417185 h 6858000"/>
              <a:gd name="connsiteX3" fmla="*/ 0 w 12192000"/>
              <a:gd name="connsiteY3" fmla="*/ 5126355 h 6858000"/>
              <a:gd name="connsiteX4" fmla="*/ 0 w 12192000"/>
              <a:gd name="connsiteY4" fmla="*/ 6858000 h 6858000"/>
              <a:gd name="connsiteX5" fmla="*/ 12192000 w 12192000"/>
              <a:gd name="connsiteY5" fmla="*/ 6858000 h 6858000"/>
              <a:gd name="connsiteX6" fmla="*/ 12192000 w 12192000"/>
              <a:gd name="connsiteY6" fmla="*/ 0 h 6858000"/>
              <a:gd name="connsiteX7" fmla="*/ 6141720 w 12192000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6141720" y="0"/>
                </a:moveTo>
                <a:lnTo>
                  <a:pt x="4673600" y="3310255"/>
                </a:lnTo>
                <a:cubicBezTo>
                  <a:pt x="4023360" y="4700905"/>
                  <a:pt x="2718435" y="5402580"/>
                  <a:pt x="1405255" y="5417185"/>
                </a:cubicBezTo>
                <a:cubicBezTo>
                  <a:pt x="925195" y="5412105"/>
                  <a:pt x="446405" y="5314950"/>
                  <a:pt x="0" y="5126355"/>
                </a:cubicBez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lnTo>
                  <a:pt x="6141720" y="0"/>
                </a:lnTo>
                <a:close/>
              </a:path>
            </a:pathLst>
          </a:custGeom>
          <a:solidFill>
            <a:srgbClr val="FF73B2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E324C30E-9BD8-4F2B-A418-CE6E94A558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4565" y="383522"/>
            <a:ext cx="1254081" cy="300629"/>
          </a:xfrm>
          <a:prstGeom prst="rect">
            <a:avLst/>
          </a:prstGeom>
        </p:spPr>
      </p:pic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032EEC7-265D-411E-A295-CBD9CDA1B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35663" y="1083468"/>
            <a:ext cx="1987724" cy="1769715"/>
          </a:xfrm>
        </p:spPr>
        <p:txBody>
          <a:bodyPr wrap="none" lIns="0" tIns="0" rIns="0" bIns="0">
            <a:spAutoFit/>
          </a:bodyPr>
          <a:lstStyle>
            <a:lvl1pPr marL="0" indent="0" algn="l">
              <a:buSzPct val="120000"/>
              <a:buFont typeface="Arial" panose="020B0604020202020204" pitchFamily="34" charset="0"/>
              <a:buNone/>
              <a:defRPr sz="115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00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C8FE573F-ED93-4D2E-9057-959FAA5B286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35662" y="2744554"/>
            <a:ext cx="5710237" cy="1624034"/>
          </a:xfrm>
        </p:spPr>
        <p:txBody>
          <a:bodyPr wrap="square" rIns="0">
            <a:spAutoFit/>
          </a:bodyPr>
          <a:lstStyle>
            <a:lvl1pPr marL="0" indent="0">
              <a:buFont typeface="Arial" panose="020B0604020202020204" pitchFamily="34" charset="0"/>
              <a:buNone/>
              <a:defRPr sz="315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1000"/>
              </a:spcBef>
              <a:buFont typeface="Arial" panose="020B0604020202020204" pitchFamily="34" charset="0"/>
              <a:buNone/>
              <a:defRPr sz="1410" cap="none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fr-FR" dirty="0"/>
              <a:t>Titre de la partie sur une ou plusieurs lignes</a:t>
            </a:r>
          </a:p>
          <a:p>
            <a:pPr lvl="1"/>
            <a:r>
              <a:rPr lang="fr-FR" dirty="0"/>
              <a:t>Sous titre de la partie sur une ou </a:t>
            </a:r>
            <a:br>
              <a:rPr lang="fr-FR" dirty="0"/>
            </a:br>
            <a:r>
              <a:rPr lang="fr-FR" dirty="0"/>
              <a:t>plusieurs lignes</a:t>
            </a:r>
          </a:p>
        </p:txBody>
      </p:sp>
    </p:spTree>
    <p:extLst>
      <p:ext uri="{BB962C8B-B14F-4D97-AF65-F5344CB8AC3E}">
        <p14:creationId xmlns:p14="http://schemas.microsoft.com/office/powerpoint/2010/main" val="52256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0BAB25F2-89BD-4C6E-B818-282F42FD6C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6203315" cy="6858000"/>
          </a:xfrm>
          <a:custGeom>
            <a:avLst/>
            <a:gdLst>
              <a:gd name="connsiteX0" fmla="*/ 0 w 6203315"/>
              <a:gd name="connsiteY0" fmla="*/ 0 h 6858000"/>
              <a:gd name="connsiteX1" fmla="*/ 3045460 w 6203315"/>
              <a:gd name="connsiteY1" fmla="*/ 0 h 6858000"/>
              <a:gd name="connsiteX2" fmla="*/ 6203315 w 6203315"/>
              <a:gd name="connsiteY2" fmla="*/ 6858000 h 6858000"/>
              <a:gd name="connsiteX3" fmla="*/ 0 w 620331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3315" h="6858000">
                <a:moveTo>
                  <a:pt x="0" y="0"/>
                </a:moveTo>
                <a:lnTo>
                  <a:pt x="3045460" y="0"/>
                </a:lnTo>
                <a:lnTo>
                  <a:pt x="620331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B6E38-2C86-45F2-AEE8-F2D8432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9BE5F0C3-7128-4A86-9EA8-147F9DFD2D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22975" y="1225550"/>
            <a:ext cx="5622925" cy="15382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8699496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37493F51-23F9-4CBD-8368-918207CA2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1190625"/>
            <a:ext cx="8712200" cy="1538883"/>
          </a:xfrm>
        </p:spPr>
        <p:txBody>
          <a:bodyPr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9991561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0BAB25F2-89BD-4C6E-B818-282F42FD6C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6203315" cy="6858000"/>
          </a:xfrm>
          <a:custGeom>
            <a:avLst/>
            <a:gdLst>
              <a:gd name="connsiteX0" fmla="*/ 0 w 6203315"/>
              <a:gd name="connsiteY0" fmla="*/ 0 h 6858000"/>
              <a:gd name="connsiteX1" fmla="*/ 3045460 w 6203315"/>
              <a:gd name="connsiteY1" fmla="*/ 0 h 6858000"/>
              <a:gd name="connsiteX2" fmla="*/ 6203315 w 6203315"/>
              <a:gd name="connsiteY2" fmla="*/ 6858000 h 6858000"/>
              <a:gd name="connsiteX3" fmla="*/ 0 w 6203315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03315" h="6858000">
                <a:moveTo>
                  <a:pt x="0" y="0"/>
                </a:moveTo>
                <a:lnTo>
                  <a:pt x="3045460" y="0"/>
                </a:lnTo>
                <a:lnTo>
                  <a:pt x="6203315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B6E38-2C86-45F2-AEE8-F2D8432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9BE5F0C3-7128-4A86-9EA8-147F9DFD2D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22975" y="1225550"/>
            <a:ext cx="5622925" cy="15382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571928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B6E38-2C86-45F2-AEE8-F2D8432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9BE5F0C3-7128-4A86-9EA8-147F9DFD2D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3400" y="2070100"/>
            <a:ext cx="4070927" cy="15382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9528B74E-5667-46F5-B18A-9B2BFB81A6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1439" y="1460501"/>
            <a:ext cx="5050563" cy="3581400"/>
          </a:xfrm>
          <a:custGeom>
            <a:avLst/>
            <a:gdLst>
              <a:gd name="connsiteX0" fmla="*/ 5050563 w 5050563"/>
              <a:gd name="connsiteY0" fmla="*/ 0 h 3581400"/>
              <a:gd name="connsiteX1" fmla="*/ 5050563 w 5050563"/>
              <a:gd name="connsiteY1" fmla="*/ 3581400 h 3581400"/>
              <a:gd name="connsiteX2" fmla="*/ 0 w 5050563"/>
              <a:gd name="connsiteY2" fmla="*/ 3581400 h 3581400"/>
              <a:gd name="connsiteX3" fmla="*/ 1645182 w 5050563"/>
              <a:gd name="connsiteY3" fmla="*/ 8896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0563" h="3581400">
                <a:moveTo>
                  <a:pt x="5050563" y="0"/>
                </a:moveTo>
                <a:lnTo>
                  <a:pt x="5050563" y="3581400"/>
                </a:lnTo>
                <a:lnTo>
                  <a:pt x="0" y="3581400"/>
                </a:lnTo>
                <a:lnTo>
                  <a:pt x="1645182" y="8896"/>
                </a:lnTo>
                <a:close/>
              </a:path>
            </a:pathLst>
          </a:cu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 dirty="0"/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1FD62123-3F7D-4A3A-A36D-C2340A8942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69296" y="5204702"/>
            <a:ext cx="4576603" cy="230832"/>
          </a:xfrm>
        </p:spPr>
        <p:txBody>
          <a:bodyPr wrap="square" anchor="t">
            <a:sp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sz="9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7672668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66AD72CA-07F5-468D-A37F-CD1BD8628C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1190625"/>
            <a:ext cx="3333173" cy="1754326"/>
          </a:xfrm>
        </p:spPr>
        <p:txBody>
          <a:bodyPr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E93291CD-EA08-401C-BB1B-759A3C7461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5226699"/>
            <a:ext cx="3333173" cy="3693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sz="9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319003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37493F51-23F9-4CBD-8368-918207CA22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733425"/>
            <a:ext cx="11099800" cy="872034"/>
          </a:xfrm>
        </p:spPr>
        <p:txBody>
          <a:bodyPr wrap="square"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>
            <a:extLst>
              <a:ext uri="{FF2B5EF4-FFF2-40B4-BE49-F238E27FC236}">
                <a16:creationId xmlns:a16="http://schemas.microsoft.com/office/drawing/2014/main" id="{B5A6BA10-E789-49C5-83E4-A81AC4992E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4680585"/>
            <a:ext cx="11099800" cy="1404000"/>
          </a:xfrm>
        </p:spPr>
        <p:txBody>
          <a:bodyPr wrap="square" numCol="2" spcCol="180000">
            <a:no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59566591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6C5C7-EDC2-4DBF-827B-D98810BAC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F04307-E984-4733-A831-C0A70D56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204C8D-0F03-443B-BF08-A13530C52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71302C-62E6-4545-B58E-E3FF81DD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641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323B2EE-4D94-48F4-8F08-C048C861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49D1F27-E283-4637-BCD0-23D9ED28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08AAC9-885A-4617-954B-3E31893E3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0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Conten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DDC103E3-206A-4418-804D-FC8FD6E3D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C9B6E38-2C86-45F2-AEE8-F2D84329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9BE5F0C3-7128-4A86-9EA8-147F9DFD2D6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03400" y="2070100"/>
            <a:ext cx="4070927" cy="153828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9528B74E-5667-46F5-B18A-9B2BFB81A6E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1439" y="1460501"/>
            <a:ext cx="5050563" cy="3581400"/>
          </a:xfrm>
          <a:custGeom>
            <a:avLst/>
            <a:gdLst>
              <a:gd name="connsiteX0" fmla="*/ 5050563 w 5050563"/>
              <a:gd name="connsiteY0" fmla="*/ 0 h 3581400"/>
              <a:gd name="connsiteX1" fmla="*/ 5050563 w 5050563"/>
              <a:gd name="connsiteY1" fmla="*/ 3581400 h 3581400"/>
              <a:gd name="connsiteX2" fmla="*/ 0 w 5050563"/>
              <a:gd name="connsiteY2" fmla="*/ 3581400 h 3581400"/>
              <a:gd name="connsiteX3" fmla="*/ 1645182 w 5050563"/>
              <a:gd name="connsiteY3" fmla="*/ 8896 h 358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50563" h="3581400">
                <a:moveTo>
                  <a:pt x="5050563" y="0"/>
                </a:moveTo>
                <a:lnTo>
                  <a:pt x="5050563" y="3581400"/>
                </a:lnTo>
                <a:lnTo>
                  <a:pt x="0" y="3581400"/>
                </a:lnTo>
                <a:lnTo>
                  <a:pt x="1645182" y="8896"/>
                </a:lnTo>
                <a:close/>
              </a:path>
            </a:pathLst>
          </a:custGeom>
        </p:spPr>
        <p:txBody>
          <a:bodyPr wrap="square" bIns="612000"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 b="0"/>
            </a:lvl1pPr>
          </a:lstStyle>
          <a:p>
            <a:endParaRPr lang="fr-FR" dirty="0"/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1FD62123-3F7D-4A3A-A36D-C2340A89427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069296" y="5204702"/>
            <a:ext cx="4576603" cy="230832"/>
          </a:xfrm>
        </p:spPr>
        <p:txBody>
          <a:bodyPr wrap="square" anchor="t">
            <a:sp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sz="9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441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84DA7-8F93-4727-87C4-E1D172CD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4C8285-372A-4590-A116-29C3494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D0C7-8A48-4519-8EA6-265A6FF30D7C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Espace réservé du texte 7">
            <a:extLst>
              <a:ext uri="{FF2B5EF4-FFF2-40B4-BE49-F238E27FC236}">
                <a16:creationId xmlns:a16="http://schemas.microsoft.com/office/drawing/2014/main" id="{66AD72CA-07F5-468D-A37F-CD1BD8628C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6100" y="1190625"/>
            <a:ext cx="3333173" cy="1754326"/>
          </a:xfrm>
        </p:spPr>
        <p:txBody>
          <a:bodyPr>
            <a:sp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E93291CD-EA08-401C-BB1B-759A3C7461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6100" y="5226699"/>
            <a:ext cx="3333173" cy="3693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sz="9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4968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4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63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72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5D2970-55D9-4751-8C06-6FCA5F15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14453"/>
            <a:ext cx="5400000" cy="145424"/>
          </a:xfrm>
          <a:prstGeom prst="rect">
            <a:avLst/>
          </a:prstGeom>
        </p:spPr>
        <p:txBody>
          <a:bodyPr vert="horz" lIns="91440" tIns="0" rIns="91440" bIns="0" rtlCol="0" anchor="ctr">
            <a:spAutoFit/>
          </a:bodyPr>
          <a:lstStyle/>
          <a:p>
            <a:r>
              <a:rPr lang="fr-FR" dirty="0"/>
              <a:t>01 – Titre de la partie</a:t>
            </a: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3A7F4A-5912-4975-BA36-6C46CF4F4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100" y="1190516"/>
            <a:ext cx="11099800" cy="1538883"/>
          </a:xfrm>
          <a:prstGeom prst="rect">
            <a:avLst/>
          </a:prstGeom>
        </p:spPr>
        <p:txBody>
          <a:bodyPr vert="horz" lIns="72000" tIns="45720" rIns="91440" bIns="45720" rtlCol="0">
            <a:spAutoFit/>
          </a:bodyPr>
          <a:lstStyle/>
          <a:p>
            <a:pPr lvl="0"/>
            <a:r>
              <a:rPr lang="fr-FR" dirty="0"/>
              <a:t>Titre sur une ligne</a:t>
            </a:r>
          </a:p>
          <a:p>
            <a:pPr lvl="1"/>
            <a:r>
              <a:rPr lang="fr-FR" dirty="0"/>
              <a:t>Sous-titre sur une ligne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 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202856-97D8-41C8-A3CB-27D3A45DE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370"/>
            <a:ext cx="41148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A68D2E-4F23-4043-B3EF-C1E361E49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5875" y="6426370"/>
            <a:ext cx="2740025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96DED6C-9C11-4927-9A94-98E2F5C9D05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3977" y="383381"/>
            <a:ext cx="1255257" cy="300911"/>
          </a:xfrm>
          <a:prstGeom prst="rect">
            <a:avLst/>
          </a:prstGeom>
        </p:spPr>
      </p:pic>
      <p:sp>
        <p:nvSpPr>
          <p:cNvPr id="14" name="Graphique 12">
            <a:extLst>
              <a:ext uri="{FF2B5EF4-FFF2-40B4-BE49-F238E27FC236}">
                <a16:creationId xmlns:a16="http://schemas.microsoft.com/office/drawing/2014/main" id="{11F116A6-E423-446B-B0D2-4E1F4F42A42B}"/>
              </a:ext>
            </a:extLst>
          </p:cNvPr>
          <p:cNvSpPr/>
          <p:nvPr/>
        </p:nvSpPr>
        <p:spPr>
          <a:xfrm>
            <a:off x="0" y="4872794"/>
            <a:ext cx="914400" cy="1984830"/>
          </a:xfrm>
          <a:custGeom>
            <a:avLst/>
            <a:gdLst>
              <a:gd name="connsiteX0" fmla="*/ 0 w 3159269"/>
              <a:gd name="connsiteY0" fmla="*/ 6857624 h 6857623"/>
              <a:gd name="connsiteX1" fmla="*/ 3159270 w 3159269"/>
              <a:gd name="connsiteY1" fmla="*/ 6857624 h 6857623"/>
              <a:gd name="connsiteX2" fmla="*/ 1505 w 3159269"/>
              <a:gd name="connsiteY2" fmla="*/ 0 h 6857623"/>
              <a:gd name="connsiteX3" fmla="*/ 0 w 3159269"/>
              <a:gd name="connsiteY3" fmla="*/ 6857624 h 685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9269" h="6857623">
                <a:moveTo>
                  <a:pt x="0" y="6857624"/>
                </a:moveTo>
                <a:lnTo>
                  <a:pt x="3159270" y="6857624"/>
                </a:lnTo>
                <a:lnTo>
                  <a:pt x="1505" y="0"/>
                </a:lnTo>
                <a:lnTo>
                  <a:pt x="0" y="6857624"/>
                </a:lnTo>
                <a:close/>
              </a:path>
            </a:pathLst>
          </a:custGeom>
          <a:solidFill>
            <a:schemeClr val="accent2"/>
          </a:solidFill>
          <a:ln w="37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BF15B7-0E63-4B87-9EEF-D210785A7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100" y="6426370"/>
            <a:ext cx="27432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4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763" r:id="rId5"/>
    <p:sldLayoutId id="2147483650" r:id="rId6"/>
    <p:sldLayoutId id="2147483659" r:id="rId7"/>
    <p:sldLayoutId id="2147483662" r:id="rId8"/>
    <p:sldLayoutId id="2147483660" r:id="rId9"/>
    <p:sldLayoutId id="2147483661" r:id="rId10"/>
    <p:sldLayoutId id="2147483654" r:id="rId11"/>
    <p:sldLayoutId id="2147483655" r:id="rId12"/>
    <p:sldLayoutId id="2147483777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05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0500" indent="-190500" algn="l" defTabSz="914400" rtl="0" eaLnBrk="1" latinLnBrk="0" hangingPunct="1">
        <a:lnSpc>
          <a:spcPct val="100000"/>
        </a:lnSpc>
        <a:spcBef>
          <a:spcPts val="4200"/>
        </a:spcBef>
        <a:buSzPct val="150000"/>
        <a:buFontTx/>
        <a:buBlip>
          <a:blip r:embed="rId16"/>
        </a:buBlip>
        <a:defRPr sz="1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190500" indent="0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None/>
        <a:defRPr sz="1250" kern="1200" cap="all" baseline="0">
          <a:solidFill>
            <a:schemeClr val="tx2"/>
          </a:solidFill>
          <a:latin typeface="Tosh Light" pitchFamily="2" charset="0"/>
          <a:ea typeface="+mn-ea"/>
          <a:cs typeface="+mn-cs"/>
        </a:defRPr>
      </a:lvl2pPr>
      <a:lvl3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3pPr>
      <a:lvl4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4pPr>
      <a:lvl5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344" userDrawn="1">
          <p15:clr>
            <a:srgbClr val="F26B43"/>
          </p15:clr>
        </p15:guide>
        <p15:guide id="4" pos="7336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4320" userDrawn="1">
          <p15:clr>
            <a:srgbClr val="F26B43"/>
          </p15:clr>
        </p15:guide>
        <p15:guide id="7" orient="horz" pos="192" userDrawn="1">
          <p15:clr>
            <a:srgbClr val="F26B43"/>
          </p15:clr>
        </p15:guide>
        <p15:guide id="8" orient="horz" pos="4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5D2970-55D9-4751-8C06-6FCA5F15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14453"/>
            <a:ext cx="5400000" cy="145424"/>
          </a:xfrm>
          <a:prstGeom prst="rect">
            <a:avLst/>
          </a:prstGeom>
        </p:spPr>
        <p:txBody>
          <a:bodyPr vert="horz" lIns="91440" tIns="0" rIns="91440" bIns="0" rtlCol="0" anchor="ctr">
            <a:spAutoFit/>
          </a:bodyPr>
          <a:lstStyle/>
          <a:p>
            <a:r>
              <a:rPr lang="fr-FR" dirty="0"/>
              <a:t>01 – Titre de la partie</a:t>
            </a: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3A7F4A-5912-4975-BA36-6C46CF4F4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100" y="1190516"/>
            <a:ext cx="11099800" cy="1538883"/>
          </a:xfrm>
          <a:prstGeom prst="rect">
            <a:avLst/>
          </a:prstGeom>
        </p:spPr>
        <p:txBody>
          <a:bodyPr vert="horz" lIns="72000" tIns="45720" rIns="91440" bIns="45720" rtlCol="0">
            <a:spAutoFit/>
          </a:bodyPr>
          <a:lstStyle/>
          <a:p>
            <a:pPr lvl="0"/>
            <a:r>
              <a:rPr lang="fr-FR" dirty="0"/>
              <a:t>Titre sur une ligne</a:t>
            </a:r>
          </a:p>
          <a:p>
            <a:pPr lvl="1"/>
            <a:r>
              <a:rPr lang="fr-FR" dirty="0"/>
              <a:t>Sous-titre sur une ligne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 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202856-97D8-41C8-A3CB-27D3A45DE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370"/>
            <a:ext cx="41148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A68D2E-4F23-4043-B3EF-C1E361E49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5875" y="6426370"/>
            <a:ext cx="2740025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96DED6C-9C11-4927-9A94-98E2F5C9D05C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3977" y="383381"/>
            <a:ext cx="1255257" cy="300911"/>
          </a:xfrm>
          <a:prstGeom prst="rect">
            <a:avLst/>
          </a:prstGeom>
        </p:spPr>
      </p:pic>
      <p:sp>
        <p:nvSpPr>
          <p:cNvPr id="14" name="Graphique 12">
            <a:extLst>
              <a:ext uri="{FF2B5EF4-FFF2-40B4-BE49-F238E27FC236}">
                <a16:creationId xmlns:a16="http://schemas.microsoft.com/office/drawing/2014/main" id="{11F116A6-E423-446B-B0D2-4E1F4F42A42B}"/>
              </a:ext>
            </a:extLst>
          </p:cNvPr>
          <p:cNvSpPr/>
          <p:nvPr/>
        </p:nvSpPr>
        <p:spPr>
          <a:xfrm>
            <a:off x="0" y="4872794"/>
            <a:ext cx="914400" cy="1984830"/>
          </a:xfrm>
          <a:custGeom>
            <a:avLst/>
            <a:gdLst>
              <a:gd name="connsiteX0" fmla="*/ 0 w 3159269"/>
              <a:gd name="connsiteY0" fmla="*/ 6857624 h 6857623"/>
              <a:gd name="connsiteX1" fmla="*/ 3159270 w 3159269"/>
              <a:gd name="connsiteY1" fmla="*/ 6857624 h 6857623"/>
              <a:gd name="connsiteX2" fmla="*/ 1505 w 3159269"/>
              <a:gd name="connsiteY2" fmla="*/ 0 h 6857623"/>
              <a:gd name="connsiteX3" fmla="*/ 0 w 3159269"/>
              <a:gd name="connsiteY3" fmla="*/ 6857624 h 685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9269" h="6857623">
                <a:moveTo>
                  <a:pt x="0" y="6857624"/>
                </a:moveTo>
                <a:lnTo>
                  <a:pt x="3159270" y="6857624"/>
                </a:lnTo>
                <a:lnTo>
                  <a:pt x="1505" y="0"/>
                </a:lnTo>
                <a:lnTo>
                  <a:pt x="0" y="6857624"/>
                </a:lnTo>
                <a:close/>
              </a:path>
            </a:pathLst>
          </a:custGeom>
          <a:solidFill>
            <a:schemeClr val="tx2"/>
          </a:solidFill>
          <a:ln w="37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BF15B7-0E63-4B87-9EEF-D210785A7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100" y="6426370"/>
            <a:ext cx="27432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5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05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0500" indent="-190500" algn="l" defTabSz="914400" rtl="0" eaLnBrk="1" latinLnBrk="0" hangingPunct="1">
        <a:lnSpc>
          <a:spcPct val="100000"/>
        </a:lnSpc>
        <a:spcBef>
          <a:spcPts val="4200"/>
        </a:spcBef>
        <a:buSzPct val="150000"/>
        <a:buFontTx/>
        <a:buBlip>
          <a:blip r:embed="rId12"/>
        </a:buBlip>
        <a:defRPr sz="1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190500" indent="0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None/>
        <a:defRPr sz="1250" kern="1200" cap="all" baseline="0">
          <a:solidFill>
            <a:schemeClr val="tx2"/>
          </a:solidFill>
          <a:latin typeface="Tosh Light" pitchFamily="2" charset="0"/>
          <a:ea typeface="+mn-ea"/>
          <a:cs typeface="+mn-cs"/>
        </a:defRPr>
      </a:lvl2pPr>
      <a:lvl3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3pPr>
      <a:lvl4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4pPr>
      <a:lvl5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344" userDrawn="1">
          <p15:clr>
            <a:srgbClr val="F26B43"/>
          </p15:clr>
        </p15:guide>
        <p15:guide id="4" pos="7336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4320" userDrawn="1">
          <p15:clr>
            <a:srgbClr val="F26B43"/>
          </p15:clr>
        </p15:guide>
        <p15:guide id="7" orient="horz" pos="192" userDrawn="1">
          <p15:clr>
            <a:srgbClr val="F26B43"/>
          </p15:clr>
        </p15:guide>
        <p15:guide id="8" orient="horz" pos="412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5D2970-55D9-4751-8C06-6FCA5F15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14453"/>
            <a:ext cx="5400000" cy="145424"/>
          </a:xfrm>
          <a:prstGeom prst="rect">
            <a:avLst/>
          </a:prstGeom>
        </p:spPr>
        <p:txBody>
          <a:bodyPr vert="horz" lIns="91440" tIns="0" rIns="91440" bIns="0" rtlCol="0" anchor="ctr">
            <a:spAutoFit/>
          </a:bodyPr>
          <a:lstStyle/>
          <a:p>
            <a:r>
              <a:rPr lang="fr-FR" dirty="0"/>
              <a:t>01 – Titre de la partie</a:t>
            </a: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3A7F4A-5912-4975-BA36-6C46CF4F4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100" y="1190516"/>
            <a:ext cx="11099800" cy="1538883"/>
          </a:xfrm>
          <a:prstGeom prst="rect">
            <a:avLst/>
          </a:prstGeom>
        </p:spPr>
        <p:txBody>
          <a:bodyPr vert="horz" lIns="72000" tIns="45720" rIns="91440" bIns="45720" rtlCol="0">
            <a:spAutoFit/>
          </a:bodyPr>
          <a:lstStyle/>
          <a:p>
            <a:pPr lvl="0"/>
            <a:r>
              <a:rPr lang="fr-FR" dirty="0"/>
              <a:t>Titre sur une ligne</a:t>
            </a:r>
          </a:p>
          <a:p>
            <a:pPr lvl="1"/>
            <a:r>
              <a:rPr lang="fr-FR" dirty="0"/>
              <a:t>Sous-titre sur une ligne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 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202856-97D8-41C8-A3CB-27D3A45DE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370"/>
            <a:ext cx="41148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A68D2E-4F23-4043-B3EF-C1E361E49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5875" y="6426370"/>
            <a:ext cx="2740025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Graphique 12">
            <a:extLst>
              <a:ext uri="{FF2B5EF4-FFF2-40B4-BE49-F238E27FC236}">
                <a16:creationId xmlns:a16="http://schemas.microsoft.com/office/drawing/2014/main" id="{11F116A6-E423-446B-B0D2-4E1F4F42A42B}"/>
              </a:ext>
            </a:extLst>
          </p:cNvPr>
          <p:cNvSpPr/>
          <p:nvPr/>
        </p:nvSpPr>
        <p:spPr>
          <a:xfrm>
            <a:off x="0" y="4872794"/>
            <a:ext cx="914400" cy="1984830"/>
          </a:xfrm>
          <a:custGeom>
            <a:avLst/>
            <a:gdLst>
              <a:gd name="connsiteX0" fmla="*/ 0 w 3159269"/>
              <a:gd name="connsiteY0" fmla="*/ 6857624 h 6857623"/>
              <a:gd name="connsiteX1" fmla="*/ 3159270 w 3159269"/>
              <a:gd name="connsiteY1" fmla="*/ 6857624 h 6857623"/>
              <a:gd name="connsiteX2" fmla="*/ 1505 w 3159269"/>
              <a:gd name="connsiteY2" fmla="*/ 0 h 6857623"/>
              <a:gd name="connsiteX3" fmla="*/ 0 w 3159269"/>
              <a:gd name="connsiteY3" fmla="*/ 6857624 h 685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9269" h="6857623">
                <a:moveTo>
                  <a:pt x="0" y="6857624"/>
                </a:moveTo>
                <a:lnTo>
                  <a:pt x="3159270" y="6857624"/>
                </a:lnTo>
                <a:lnTo>
                  <a:pt x="1505" y="0"/>
                </a:lnTo>
                <a:lnTo>
                  <a:pt x="0" y="6857624"/>
                </a:lnTo>
                <a:close/>
              </a:path>
            </a:pathLst>
          </a:custGeom>
          <a:solidFill>
            <a:schemeClr val="accent4"/>
          </a:solidFill>
          <a:ln w="37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BF15B7-0E63-4B87-9EEF-D210785A7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100" y="6426370"/>
            <a:ext cx="27432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B23D3A7-266C-4780-862E-8B8F1BC67E83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3977" y="383381"/>
            <a:ext cx="1255257" cy="30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50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663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05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0500" indent="-190500" algn="l" defTabSz="914400" rtl="0" eaLnBrk="1" latinLnBrk="0" hangingPunct="1">
        <a:lnSpc>
          <a:spcPct val="100000"/>
        </a:lnSpc>
        <a:spcBef>
          <a:spcPts val="4200"/>
        </a:spcBef>
        <a:buSzPct val="150000"/>
        <a:buFontTx/>
        <a:buBlip>
          <a:blip r:embed="rId12"/>
        </a:buBlip>
        <a:defRPr sz="1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190500" indent="0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None/>
        <a:defRPr sz="1250" kern="1200" cap="all" baseline="0">
          <a:solidFill>
            <a:schemeClr val="tx2"/>
          </a:solidFill>
          <a:latin typeface="Tosh Light" pitchFamily="2" charset="0"/>
          <a:ea typeface="+mn-ea"/>
          <a:cs typeface="+mn-cs"/>
        </a:defRPr>
      </a:lvl2pPr>
      <a:lvl3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3pPr>
      <a:lvl4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4pPr>
      <a:lvl5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344" userDrawn="1">
          <p15:clr>
            <a:srgbClr val="F26B43"/>
          </p15:clr>
        </p15:guide>
        <p15:guide id="4" pos="7336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4320" userDrawn="1">
          <p15:clr>
            <a:srgbClr val="F26B43"/>
          </p15:clr>
        </p15:guide>
        <p15:guide id="7" orient="horz" pos="192" userDrawn="1">
          <p15:clr>
            <a:srgbClr val="F26B43"/>
          </p15:clr>
        </p15:guide>
        <p15:guide id="8" orient="horz" pos="412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5D2970-55D9-4751-8C06-6FCA5F15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14453"/>
            <a:ext cx="5400000" cy="145424"/>
          </a:xfrm>
          <a:prstGeom prst="rect">
            <a:avLst/>
          </a:prstGeom>
        </p:spPr>
        <p:txBody>
          <a:bodyPr vert="horz" lIns="91440" tIns="0" rIns="91440" bIns="0" rtlCol="0" anchor="ctr">
            <a:spAutoFit/>
          </a:bodyPr>
          <a:lstStyle/>
          <a:p>
            <a:r>
              <a:rPr lang="fr-FR" dirty="0"/>
              <a:t>01 – Titre de la partie</a:t>
            </a: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3A7F4A-5912-4975-BA36-6C46CF4F4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100" y="1190516"/>
            <a:ext cx="11099800" cy="1538883"/>
          </a:xfrm>
          <a:prstGeom prst="rect">
            <a:avLst/>
          </a:prstGeom>
        </p:spPr>
        <p:txBody>
          <a:bodyPr vert="horz" lIns="72000" tIns="45720" rIns="91440" bIns="45720" rtlCol="0">
            <a:spAutoFit/>
          </a:bodyPr>
          <a:lstStyle/>
          <a:p>
            <a:pPr lvl="0"/>
            <a:r>
              <a:rPr lang="fr-FR" dirty="0"/>
              <a:t>Titre sur une ligne</a:t>
            </a:r>
          </a:p>
          <a:p>
            <a:pPr lvl="1"/>
            <a:r>
              <a:rPr lang="fr-FR" dirty="0"/>
              <a:t>Sous-titre sur une ligne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 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202856-97D8-41C8-A3CB-27D3A45DE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370"/>
            <a:ext cx="41148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A68D2E-4F23-4043-B3EF-C1E361E49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5875" y="6426370"/>
            <a:ext cx="2740025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Graphique 12">
            <a:extLst>
              <a:ext uri="{FF2B5EF4-FFF2-40B4-BE49-F238E27FC236}">
                <a16:creationId xmlns:a16="http://schemas.microsoft.com/office/drawing/2014/main" id="{11F116A6-E423-446B-B0D2-4E1F4F42A42B}"/>
              </a:ext>
            </a:extLst>
          </p:cNvPr>
          <p:cNvSpPr/>
          <p:nvPr/>
        </p:nvSpPr>
        <p:spPr>
          <a:xfrm>
            <a:off x="0" y="4872794"/>
            <a:ext cx="914400" cy="1984830"/>
          </a:xfrm>
          <a:custGeom>
            <a:avLst/>
            <a:gdLst>
              <a:gd name="connsiteX0" fmla="*/ 0 w 3159269"/>
              <a:gd name="connsiteY0" fmla="*/ 6857624 h 6857623"/>
              <a:gd name="connsiteX1" fmla="*/ 3159270 w 3159269"/>
              <a:gd name="connsiteY1" fmla="*/ 6857624 h 6857623"/>
              <a:gd name="connsiteX2" fmla="*/ 1505 w 3159269"/>
              <a:gd name="connsiteY2" fmla="*/ 0 h 6857623"/>
              <a:gd name="connsiteX3" fmla="*/ 0 w 3159269"/>
              <a:gd name="connsiteY3" fmla="*/ 6857624 h 685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9269" h="6857623">
                <a:moveTo>
                  <a:pt x="0" y="6857624"/>
                </a:moveTo>
                <a:lnTo>
                  <a:pt x="3159270" y="6857624"/>
                </a:lnTo>
                <a:lnTo>
                  <a:pt x="1505" y="0"/>
                </a:lnTo>
                <a:lnTo>
                  <a:pt x="0" y="6857624"/>
                </a:lnTo>
                <a:close/>
              </a:path>
            </a:pathLst>
          </a:custGeom>
          <a:solidFill>
            <a:schemeClr val="accent3"/>
          </a:solidFill>
          <a:ln w="37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BF15B7-0E63-4B87-9EEF-D210785A7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100" y="6426370"/>
            <a:ext cx="27432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9BA9113-549F-47EF-A25B-6F3F7F26822A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3977" y="383381"/>
            <a:ext cx="1255257" cy="30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2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05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0500" indent="-190500" algn="l" defTabSz="914400" rtl="0" eaLnBrk="1" latinLnBrk="0" hangingPunct="1">
        <a:lnSpc>
          <a:spcPct val="100000"/>
        </a:lnSpc>
        <a:spcBef>
          <a:spcPts val="4200"/>
        </a:spcBef>
        <a:buSzPct val="150000"/>
        <a:buFontTx/>
        <a:buBlip>
          <a:blip r:embed="rId12"/>
        </a:buBlip>
        <a:defRPr sz="1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190500" indent="0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None/>
        <a:defRPr sz="1250" kern="1200" cap="all" baseline="0">
          <a:solidFill>
            <a:schemeClr val="tx2"/>
          </a:solidFill>
          <a:latin typeface="Tosh Light" pitchFamily="2" charset="0"/>
          <a:ea typeface="+mn-ea"/>
          <a:cs typeface="+mn-cs"/>
        </a:defRPr>
      </a:lvl2pPr>
      <a:lvl3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3pPr>
      <a:lvl4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4pPr>
      <a:lvl5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344" userDrawn="1">
          <p15:clr>
            <a:srgbClr val="F26B43"/>
          </p15:clr>
        </p15:guide>
        <p15:guide id="4" pos="7336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4320" userDrawn="1">
          <p15:clr>
            <a:srgbClr val="F26B43"/>
          </p15:clr>
        </p15:guide>
        <p15:guide id="7" orient="horz" pos="192" userDrawn="1">
          <p15:clr>
            <a:srgbClr val="F26B43"/>
          </p15:clr>
        </p15:guide>
        <p15:guide id="8" orient="horz" pos="4128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5D2970-55D9-4751-8C06-6FCA5F15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14453"/>
            <a:ext cx="5400000" cy="145424"/>
          </a:xfrm>
          <a:prstGeom prst="rect">
            <a:avLst/>
          </a:prstGeom>
        </p:spPr>
        <p:txBody>
          <a:bodyPr vert="horz" lIns="91440" tIns="0" rIns="91440" bIns="0" rtlCol="0" anchor="ctr">
            <a:spAutoFit/>
          </a:bodyPr>
          <a:lstStyle/>
          <a:p>
            <a:r>
              <a:rPr lang="fr-FR" dirty="0"/>
              <a:t>01 – Titre de la partie</a:t>
            </a: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3A7F4A-5912-4975-BA36-6C46CF4F4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100" y="1190516"/>
            <a:ext cx="11099800" cy="1538883"/>
          </a:xfrm>
          <a:prstGeom prst="rect">
            <a:avLst/>
          </a:prstGeom>
        </p:spPr>
        <p:txBody>
          <a:bodyPr vert="horz" lIns="72000" tIns="45720" rIns="91440" bIns="45720" rtlCol="0">
            <a:spAutoFit/>
          </a:bodyPr>
          <a:lstStyle/>
          <a:p>
            <a:pPr lvl="0"/>
            <a:r>
              <a:rPr lang="fr-FR" dirty="0"/>
              <a:t>Titre sur une ligne</a:t>
            </a:r>
          </a:p>
          <a:p>
            <a:pPr lvl="1"/>
            <a:r>
              <a:rPr lang="fr-FR" dirty="0"/>
              <a:t>Sous-titre sur une ligne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 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202856-97D8-41C8-A3CB-27D3A45DE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370"/>
            <a:ext cx="41148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A68D2E-4F23-4043-B3EF-C1E361E49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5875" y="6426370"/>
            <a:ext cx="2740025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Graphique 12">
            <a:extLst>
              <a:ext uri="{FF2B5EF4-FFF2-40B4-BE49-F238E27FC236}">
                <a16:creationId xmlns:a16="http://schemas.microsoft.com/office/drawing/2014/main" id="{11F116A6-E423-446B-B0D2-4E1F4F42A42B}"/>
              </a:ext>
            </a:extLst>
          </p:cNvPr>
          <p:cNvSpPr/>
          <p:nvPr/>
        </p:nvSpPr>
        <p:spPr>
          <a:xfrm>
            <a:off x="0" y="4872794"/>
            <a:ext cx="914400" cy="1984830"/>
          </a:xfrm>
          <a:custGeom>
            <a:avLst/>
            <a:gdLst>
              <a:gd name="connsiteX0" fmla="*/ 0 w 3159269"/>
              <a:gd name="connsiteY0" fmla="*/ 6857624 h 6857623"/>
              <a:gd name="connsiteX1" fmla="*/ 3159270 w 3159269"/>
              <a:gd name="connsiteY1" fmla="*/ 6857624 h 6857623"/>
              <a:gd name="connsiteX2" fmla="*/ 1505 w 3159269"/>
              <a:gd name="connsiteY2" fmla="*/ 0 h 6857623"/>
              <a:gd name="connsiteX3" fmla="*/ 0 w 3159269"/>
              <a:gd name="connsiteY3" fmla="*/ 6857624 h 685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9269" h="6857623">
                <a:moveTo>
                  <a:pt x="0" y="6857624"/>
                </a:moveTo>
                <a:lnTo>
                  <a:pt x="3159270" y="6857624"/>
                </a:lnTo>
                <a:lnTo>
                  <a:pt x="1505" y="0"/>
                </a:lnTo>
                <a:lnTo>
                  <a:pt x="0" y="6857624"/>
                </a:lnTo>
                <a:close/>
              </a:path>
            </a:pathLst>
          </a:custGeom>
          <a:solidFill>
            <a:srgbClr val="EDFF2B"/>
          </a:solidFill>
          <a:ln w="37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BF15B7-0E63-4B87-9EEF-D210785A7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100" y="6426370"/>
            <a:ext cx="27432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7EB8F02-9785-47C2-A3FB-2955EE54D387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3977" y="383381"/>
            <a:ext cx="1255257" cy="30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93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05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0500" indent="-190500" algn="l" defTabSz="914400" rtl="0" eaLnBrk="1" latinLnBrk="0" hangingPunct="1">
        <a:lnSpc>
          <a:spcPct val="100000"/>
        </a:lnSpc>
        <a:spcBef>
          <a:spcPts val="4200"/>
        </a:spcBef>
        <a:buSzPct val="150000"/>
        <a:buFontTx/>
        <a:buBlip>
          <a:blip r:embed="rId12"/>
        </a:buBlip>
        <a:defRPr sz="1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190500" indent="0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None/>
        <a:defRPr sz="1250" kern="1200" cap="all" baseline="0">
          <a:solidFill>
            <a:schemeClr val="tx2"/>
          </a:solidFill>
          <a:latin typeface="Tosh Light" pitchFamily="2" charset="0"/>
          <a:ea typeface="+mn-ea"/>
          <a:cs typeface="+mn-cs"/>
        </a:defRPr>
      </a:lvl2pPr>
      <a:lvl3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3pPr>
      <a:lvl4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4pPr>
      <a:lvl5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344" userDrawn="1">
          <p15:clr>
            <a:srgbClr val="F26B43"/>
          </p15:clr>
        </p15:guide>
        <p15:guide id="4" pos="7336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4320" userDrawn="1">
          <p15:clr>
            <a:srgbClr val="F26B43"/>
          </p15:clr>
        </p15:guide>
        <p15:guide id="7" orient="horz" pos="192" userDrawn="1">
          <p15:clr>
            <a:srgbClr val="F26B43"/>
          </p15:clr>
        </p15:guide>
        <p15:guide id="8" orient="horz" pos="4128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5D2970-55D9-4751-8C06-6FCA5F15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14453"/>
            <a:ext cx="5400000" cy="145424"/>
          </a:xfrm>
          <a:prstGeom prst="rect">
            <a:avLst/>
          </a:prstGeom>
        </p:spPr>
        <p:txBody>
          <a:bodyPr vert="horz" lIns="91440" tIns="0" rIns="91440" bIns="0" rtlCol="0" anchor="ctr">
            <a:spAutoFit/>
          </a:bodyPr>
          <a:lstStyle/>
          <a:p>
            <a:r>
              <a:rPr lang="fr-FR" dirty="0"/>
              <a:t>01 – Titre de la partie</a:t>
            </a: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3A7F4A-5912-4975-BA36-6C46CF4F4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100" y="1190516"/>
            <a:ext cx="11099800" cy="1538883"/>
          </a:xfrm>
          <a:prstGeom prst="rect">
            <a:avLst/>
          </a:prstGeom>
        </p:spPr>
        <p:txBody>
          <a:bodyPr vert="horz" lIns="72000" tIns="45720" rIns="91440" bIns="45720" rtlCol="0">
            <a:spAutoFit/>
          </a:bodyPr>
          <a:lstStyle/>
          <a:p>
            <a:pPr lvl="0"/>
            <a:r>
              <a:rPr lang="fr-FR" dirty="0"/>
              <a:t>Titre sur une ligne</a:t>
            </a:r>
          </a:p>
          <a:p>
            <a:pPr lvl="1"/>
            <a:r>
              <a:rPr lang="fr-FR" dirty="0"/>
              <a:t>Sous-titre sur une ligne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 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202856-97D8-41C8-A3CB-27D3A45DE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370"/>
            <a:ext cx="41148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A68D2E-4F23-4043-B3EF-C1E361E49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5875" y="6426370"/>
            <a:ext cx="2740025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Graphique 12">
            <a:extLst>
              <a:ext uri="{FF2B5EF4-FFF2-40B4-BE49-F238E27FC236}">
                <a16:creationId xmlns:a16="http://schemas.microsoft.com/office/drawing/2014/main" id="{11F116A6-E423-446B-B0D2-4E1F4F42A42B}"/>
              </a:ext>
            </a:extLst>
          </p:cNvPr>
          <p:cNvSpPr/>
          <p:nvPr/>
        </p:nvSpPr>
        <p:spPr>
          <a:xfrm>
            <a:off x="0" y="4872794"/>
            <a:ext cx="914400" cy="1984830"/>
          </a:xfrm>
          <a:custGeom>
            <a:avLst/>
            <a:gdLst>
              <a:gd name="connsiteX0" fmla="*/ 0 w 3159269"/>
              <a:gd name="connsiteY0" fmla="*/ 6857624 h 6857623"/>
              <a:gd name="connsiteX1" fmla="*/ 3159270 w 3159269"/>
              <a:gd name="connsiteY1" fmla="*/ 6857624 h 6857623"/>
              <a:gd name="connsiteX2" fmla="*/ 1505 w 3159269"/>
              <a:gd name="connsiteY2" fmla="*/ 0 h 6857623"/>
              <a:gd name="connsiteX3" fmla="*/ 0 w 3159269"/>
              <a:gd name="connsiteY3" fmla="*/ 6857624 h 685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9269" h="6857623">
                <a:moveTo>
                  <a:pt x="0" y="6857624"/>
                </a:moveTo>
                <a:lnTo>
                  <a:pt x="3159270" y="6857624"/>
                </a:lnTo>
                <a:lnTo>
                  <a:pt x="1505" y="0"/>
                </a:lnTo>
                <a:lnTo>
                  <a:pt x="0" y="6857624"/>
                </a:lnTo>
                <a:close/>
              </a:path>
            </a:pathLst>
          </a:custGeom>
          <a:solidFill>
            <a:srgbClr val="FFB01C"/>
          </a:solidFill>
          <a:ln w="37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BF15B7-0E63-4B87-9EEF-D210785A7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100" y="6426370"/>
            <a:ext cx="27432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A75DAA6-75C3-4BD6-B005-6C643A8C4AEC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3977" y="383381"/>
            <a:ext cx="1255257" cy="30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61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05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0500" indent="-190500" algn="l" defTabSz="914400" rtl="0" eaLnBrk="1" latinLnBrk="0" hangingPunct="1">
        <a:lnSpc>
          <a:spcPct val="100000"/>
        </a:lnSpc>
        <a:spcBef>
          <a:spcPts val="4200"/>
        </a:spcBef>
        <a:buSzPct val="150000"/>
        <a:buFontTx/>
        <a:buBlip>
          <a:blip r:embed="rId12"/>
        </a:buBlip>
        <a:defRPr sz="1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190500" indent="0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None/>
        <a:defRPr sz="1250" kern="1200" cap="all" baseline="0">
          <a:solidFill>
            <a:schemeClr val="tx2"/>
          </a:solidFill>
          <a:latin typeface="Tosh Light" pitchFamily="2" charset="0"/>
          <a:ea typeface="+mn-ea"/>
          <a:cs typeface="+mn-cs"/>
        </a:defRPr>
      </a:lvl2pPr>
      <a:lvl3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3pPr>
      <a:lvl4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4pPr>
      <a:lvl5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344" userDrawn="1">
          <p15:clr>
            <a:srgbClr val="F26B43"/>
          </p15:clr>
        </p15:guide>
        <p15:guide id="4" pos="7336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4320" userDrawn="1">
          <p15:clr>
            <a:srgbClr val="F26B43"/>
          </p15:clr>
        </p15:guide>
        <p15:guide id="7" orient="horz" pos="192" userDrawn="1">
          <p15:clr>
            <a:srgbClr val="F26B43"/>
          </p15:clr>
        </p15:guide>
        <p15:guide id="8" orient="horz" pos="4128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5D2970-55D9-4751-8C06-6FCA5F15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14453"/>
            <a:ext cx="5400000" cy="145424"/>
          </a:xfrm>
          <a:prstGeom prst="rect">
            <a:avLst/>
          </a:prstGeom>
        </p:spPr>
        <p:txBody>
          <a:bodyPr vert="horz" lIns="91440" tIns="0" rIns="91440" bIns="0" rtlCol="0" anchor="ctr">
            <a:spAutoFit/>
          </a:bodyPr>
          <a:lstStyle/>
          <a:p>
            <a:r>
              <a:rPr lang="fr-FR" dirty="0"/>
              <a:t>01 – Titre de la partie</a:t>
            </a: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3A7F4A-5912-4975-BA36-6C46CF4F4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100" y="1190516"/>
            <a:ext cx="11099800" cy="1538883"/>
          </a:xfrm>
          <a:prstGeom prst="rect">
            <a:avLst/>
          </a:prstGeom>
        </p:spPr>
        <p:txBody>
          <a:bodyPr vert="horz" lIns="72000" tIns="45720" rIns="91440" bIns="45720" rtlCol="0">
            <a:spAutoFit/>
          </a:bodyPr>
          <a:lstStyle/>
          <a:p>
            <a:pPr lvl="0"/>
            <a:r>
              <a:rPr lang="fr-FR" dirty="0"/>
              <a:t>Titre sur une ligne</a:t>
            </a:r>
          </a:p>
          <a:p>
            <a:pPr lvl="1"/>
            <a:r>
              <a:rPr lang="fr-FR" dirty="0"/>
              <a:t>Sous-titre sur une ligne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 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202856-97D8-41C8-A3CB-27D3A45DE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370"/>
            <a:ext cx="41148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A68D2E-4F23-4043-B3EF-C1E361E49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5875" y="6426370"/>
            <a:ext cx="2740025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Graphique 12">
            <a:extLst>
              <a:ext uri="{FF2B5EF4-FFF2-40B4-BE49-F238E27FC236}">
                <a16:creationId xmlns:a16="http://schemas.microsoft.com/office/drawing/2014/main" id="{11F116A6-E423-446B-B0D2-4E1F4F42A42B}"/>
              </a:ext>
            </a:extLst>
          </p:cNvPr>
          <p:cNvSpPr/>
          <p:nvPr/>
        </p:nvSpPr>
        <p:spPr>
          <a:xfrm>
            <a:off x="0" y="4872794"/>
            <a:ext cx="914400" cy="1984830"/>
          </a:xfrm>
          <a:custGeom>
            <a:avLst/>
            <a:gdLst>
              <a:gd name="connsiteX0" fmla="*/ 0 w 3159269"/>
              <a:gd name="connsiteY0" fmla="*/ 6857624 h 6857623"/>
              <a:gd name="connsiteX1" fmla="*/ 3159270 w 3159269"/>
              <a:gd name="connsiteY1" fmla="*/ 6857624 h 6857623"/>
              <a:gd name="connsiteX2" fmla="*/ 1505 w 3159269"/>
              <a:gd name="connsiteY2" fmla="*/ 0 h 6857623"/>
              <a:gd name="connsiteX3" fmla="*/ 0 w 3159269"/>
              <a:gd name="connsiteY3" fmla="*/ 6857624 h 685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9269" h="6857623">
                <a:moveTo>
                  <a:pt x="0" y="6857624"/>
                </a:moveTo>
                <a:lnTo>
                  <a:pt x="3159270" y="6857624"/>
                </a:lnTo>
                <a:lnTo>
                  <a:pt x="1505" y="0"/>
                </a:lnTo>
                <a:lnTo>
                  <a:pt x="0" y="6857624"/>
                </a:lnTo>
                <a:close/>
              </a:path>
            </a:pathLst>
          </a:custGeom>
          <a:solidFill>
            <a:srgbClr val="FF7A70"/>
          </a:solidFill>
          <a:ln w="37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BF15B7-0E63-4B87-9EEF-D210785A7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100" y="6426370"/>
            <a:ext cx="27432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2875DA8-B8F5-4048-9F3D-40C8CECD174B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3977" y="383381"/>
            <a:ext cx="1255257" cy="30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66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05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0500" indent="-190500" algn="l" defTabSz="914400" rtl="0" eaLnBrk="1" latinLnBrk="0" hangingPunct="1">
        <a:lnSpc>
          <a:spcPct val="100000"/>
        </a:lnSpc>
        <a:spcBef>
          <a:spcPts val="4200"/>
        </a:spcBef>
        <a:buSzPct val="150000"/>
        <a:buFontTx/>
        <a:buBlip>
          <a:blip r:embed="rId12"/>
        </a:buBlip>
        <a:defRPr sz="1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190500" indent="0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None/>
        <a:defRPr sz="1250" kern="1200" cap="all" baseline="0">
          <a:solidFill>
            <a:schemeClr val="tx2"/>
          </a:solidFill>
          <a:latin typeface="Tosh Light" pitchFamily="2" charset="0"/>
          <a:ea typeface="+mn-ea"/>
          <a:cs typeface="+mn-cs"/>
        </a:defRPr>
      </a:lvl2pPr>
      <a:lvl3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3pPr>
      <a:lvl4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4pPr>
      <a:lvl5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344" userDrawn="1">
          <p15:clr>
            <a:srgbClr val="F26B43"/>
          </p15:clr>
        </p15:guide>
        <p15:guide id="4" pos="7336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4320" userDrawn="1">
          <p15:clr>
            <a:srgbClr val="F26B43"/>
          </p15:clr>
        </p15:guide>
        <p15:guide id="7" orient="horz" pos="192" userDrawn="1">
          <p15:clr>
            <a:srgbClr val="F26B43"/>
          </p15:clr>
        </p15:guide>
        <p15:guide id="8" orient="horz" pos="4128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5D2970-55D9-4751-8C06-6FCA5F15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14453"/>
            <a:ext cx="5400000" cy="145424"/>
          </a:xfrm>
          <a:prstGeom prst="rect">
            <a:avLst/>
          </a:prstGeom>
        </p:spPr>
        <p:txBody>
          <a:bodyPr vert="horz" lIns="91440" tIns="0" rIns="91440" bIns="0" rtlCol="0" anchor="ctr">
            <a:spAutoFit/>
          </a:bodyPr>
          <a:lstStyle/>
          <a:p>
            <a:r>
              <a:rPr lang="fr-FR" dirty="0"/>
              <a:t>01 – Titre de la partie</a:t>
            </a: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3A7F4A-5912-4975-BA36-6C46CF4F4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100" y="1190516"/>
            <a:ext cx="11099800" cy="1538883"/>
          </a:xfrm>
          <a:prstGeom prst="rect">
            <a:avLst/>
          </a:prstGeom>
        </p:spPr>
        <p:txBody>
          <a:bodyPr vert="horz" lIns="72000" tIns="45720" rIns="91440" bIns="45720" rtlCol="0">
            <a:spAutoFit/>
          </a:bodyPr>
          <a:lstStyle/>
          <a:p>
            <a:pPr lvl="0"/>
            <a:r>
              <a:rPr lang="fr-FR" dirty="0"/>
              <a:t>Titre sur une ligne</a:t>
            </a:r>
          </a:p>
          <a:p>
            <a:pPr lvl="1"/>
            <a:r>
              <a:rPr lang="fr-FR" dirty="0"/>
              <a:t>Sous-titre sur une ligne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 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202856-97D8-41C8-A3CB-27D3A45DE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370"/>
            <a:ext cx="41148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A68D2E-4F23-4043-B3EF-C1E361E49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5875" y="6426370"/>
            <a:ext cx="2740025" cy="16158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972D0C7-8A48-4519-8EA6-265A6FF30D7C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Graphique 12">
            <a:extLst>
              <a:ext uri="{FF2B5EF4-FFF2-40B4-BE49-F238E27FC236}">
                <a16:creationId xmlns:a16="http://schemas.microsoft.com/office/drawing/2014/main" id="{11F116A6-E423-446B-B0D2-4E1F4F42A42B}"/>
              </a:ext>
            </a:extLst>
          </p:cNvPr>
          <p:cNvSpPr/>
          <p:nvPr/>
        </p:nvSpPr>
        <p:spPr>
          <a:xfrm>
            <a:off x="0" y="4872794"/>
            <a:ext cx="914400" cy="1984830"/>
          </a:xfrm>
          <a:custGeom>
            <a:avLst/>
            <a:gdLst>
              <a:gd name="connsiteX0" fmla="*/ 0 w 3159269"/>
              <a:gd name="connsiteY0" fmla="*/ 6857624 h 6857623"/>
              <a:gd name="connsiteX1" fmla="*/ 3159270 w 3159269"/>
              <a:gd name="connsiteY1" fmla="*/ 6857624 h 6857623"/>
              <a:gd name="connsiteX2" fmla="*/ 1505 w 3159269"/>
              <a:gd name="connsiteY2" fmla="*/ 0 h 6857623"/>
              <a:gd name="connsiteX3" fmla="*/ 0 w 3159269"/>
              <a:gd name="connsiteY3" fmla="*/ 6857624 h 685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59269" h="6857623">
                <a:moveTo>
                  <a:pt x="0" y="6857624"/>
                </a:moveTo>
                <a:lnTo>
                  <a:pt x="3159270" y="6857624"/>
                </a:lnTo>
                <a:lnTo>
                  <a:pt x="1505" y="0"/>
                </a:lnTo>
                <a:lnTo>
                  <a:pt x="0" y="6857624"/>
                </a:lnTo>
                <a:close/>
              </a:path>
            </a:pathLst>
          </a:custGeom>
          <a:solidFill>
            <a:srgbClr val="FF73B2"/>
          </a:solidFill>
          <a:ln w="37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BF15B7-0E63-4B87-9EEF-D210785A7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6100" y="6426370"/>
            <a:ext cx="2743200" cy="161583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F461F81-B1A7-4652-BC12-C8DA9B97E221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93977" y="383381"/>
            <a:ext cx="1255257" cy="30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98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05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0500" indent="-190500" algn="l" defTabSz="914400" rtl="0" eaLnBrk="1" latinLnBrk="0" hangingPunct="1">
        <a:lnSpc>
          <a:spcPct val="100000"/>
        </a:lnSpc>
        <a:spcBef>
          <a:spcPts val="4200"/>
        </a:spcBef>
        <a:buSzPct val="150000"/>
        <a:buFontTx/>
        <a:buBlip>
          <a:blip r:embed="rId12"/>
        </a:buBlip>
        <a:defRPr sz="1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190500" indent="0" algn="l" defTabSz="914400" rtl="0" eaLnBrk="1" latinLnBrk="0" hangingPunct="1">
        <a:lnSpc>
          <a:spcPct val="100000"/>
        </a:lnSpc>
        <a:spcBef>
          <a:spcPts val="300"/>
        </a:spcBef>
        <a:buFont typeface="Arial" panose="020B0604020202020204" pitchFamily="34" charset="0"/>
        <a:buNone/>
        <a:defRPr sz="1250" kern="1200" cap="all" baseline="0">
          <a:solidFill>
            <a:schemeClr val="tx2"/>
          </a:solidFill>
          <a:latin typeface="Tosh Light" pitchFamily="2" charset="0"/>
          <a:ea typeface="+mn-ea"/>
          <a:cs typeface="+mn-cs"/>
        </a:defRPr>
      </a:lvl2pPr>
      <a:lvl3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3pPr>
      <a:lvl4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4pPr>
      <a:lvl5pPr marL="17463" indent="0" algn="l" defTabSz="914400" rtl="0" eaLnBrk="1" latinLnBrk="0" hangingPunct="1">
        <a:lnSpc>
          <a:spcPct val="100000"/>
        </a:lnSpc>
        <a:spcBef>
          <a:spcPts val="1100"/>
        </a:spcBef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userDrawn="1">
          <p15:clr>
            <a:srgbClr val="F26B43"/>
          </p15:clr>
        </p15:guide>
        <p15:guide id="2" pos="7680" userDrawn="1">
          <p15:clr>
            <a:srgbClr val="F26B43"/>
          </p15:clr>
        </p15:guide>
        <p15:guide id="3" pos="344" userDrawn="1">
          <p15:clr>
            <a:srgbClr val="F26B43"/>
          </p15:clr>
        </p15:guide>
        <p15:guide id="4" pos="7336" userDrawn="1">
          <p15:clr>
            <a:srgbClr val="F26B43"/>
          </p15:clr>
        </p15:guide>
        <p15:guide id="5" orient="horz" userDrawn="1">
          <p15:clr>
            <a:srgbClr val="F26B43"/>
          </p15:clr>
        </p15:guide>
        <p15:guide id="6" orient="horz" pos="4320" userDrawn="1">
          <p15:clr>
            <a:srgbClr val="F26B43"/>
          </p15:clr>
        </p15:guide>
        <p15:guide id="7" orient="horz" pos="192" userDrawn="1">
          <p15:clr>
            <a:srgbClr val="F26B43"/>
          </p15:clr>
        </p15:guide>
        <p15:guide id="8" orient="horz" pos="4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B82B24B6-0066-4B75-8B07-C6403E373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651" y="2106695"/>
            <a:ext cx="7285936" cy="3193182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Audition de Roch-Olivier Maistre, </a:t>
            </a:r>
            <a:b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président de l’</a:t>
            </a:r>
            <a:r>
              <a:rPr kumimoji="0" 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Arcom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Commission des affaires culturelles et de l’éducation </a:t>
            </a:r>
            <a:b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octobre 2023</a:t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001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043EA56D-F237-44DE-BEB8-98D26C9B9C8B}"/>
              </a:ext>
            </a:extLst>
          </p:cNvPr>
          <p:cNvSpPr txBox="1"/>
          <p:nvPr/>
        </p:nvSpPr>
        <p:spPr>
          <a:xfrm>
            <a:off x="1021040" y="6164897"/>
            <a:ext cx="516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>
                <a:solidFill>
                  <a:srgbClr val="002060"/>
                </a:solidFill>
              </a:rPr>
              <a:t>Base : Foyers France entière (en millions) / Source : Home </a:t>
            </a:r>
            <a:r>
              <a:rPr lang="fr-FR" sz="1000" i="1" dirty="0" err="1">
                <a:solidFill>
                  <a:srgbClr val="002060"/>
                </a:solidFill>
              </a:rPr>
              <a:t>Devices</a:t>
            </a:r>
            <a:r>
              <a:rPr lang="fr-FR" sz="1000" i="1" dirty="0">
                <a:solidFill>
                  <a:srgbClr val="002060"/>
                </a:solidFill>
              </a:rPr>
              <a:t> - </a:t>
            </a:r>
            <a:r>
              <a:rPr lang="fr-FR" sz="1000" i="1" dirty="0" err="1">
                <a:solidFill>
                  <a:srgbClr val="002060"/>
                </a:solidFill>
              </a:rPr>
              <a:t>Mediamétrie</a:t>
            </a:r>
            <a:endParaRPr lang="fr-FR" sz="1000" i="1" dirty="0">
              <a:solidFill>
                <a:srgbClr val="002060"/>
              </a:solidFill>
            </a:endParaRPr>
          </a:p>
        </p:txBody>
      </p:sp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230293ED-6452-477A-BCA3-E9D6BD2A38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2209962"/>
              </p:ext>
            </p:extLst>
          </p:nvPr>
        </p:nvGraphicFramePr>
        <p:xfrm>
          <a:off x="765591" y="2094063"/>
          <a:ext cx="6475367" cy="3977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0A6039A8-7261-4605-8547-BA434595653B}"/>
              </a:ext>
            </a:extLst>
          </p:cNvPr>
          <p:cNvSpPr txBox="1"/>
          <p:nvPr/>
        </p:nvSpPr>
        <p:spPr>
          <a:xfrm>
            <a:off x="905661" y="1354740"/>
            <a:ext cx="6195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>
                <a:solidFill>
                  <a:srgbClr val="002060"/>
                </a:solidFill>
              </a:rPr>
              <a:t>Nombre de foyers abonnés </a:t>
            </a:r>
            <a:r>
              <a:rPr lang="fr-FR" sz="2000" b="1" u="sng" dirty="0" err="1">
                <a:solidFill>
                  <a:srgbClr val="002060"/>
                </a:solidFill>
              </a:rPr>
              <a:t>VàDA</a:t>
            </a:r>
            <a:r>
              <a:rPr lang="fr-FR" sz="2000" b="1" u="sng" dirty="0">
                <a:solidFill>
                  <a:srgbClr val="002060"/>
                </a:solidFill>
              </a:rPr>
              <a:t> (en millions)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CF8F43-0092-41A8-A3C1-3B11230142E4}"/>
              </a:ext>
            </a:extLst>
          </p:cNvPr>
          <p:cNvSpPr/>
          <p:nvPr/>
        </p:nvSpPr>
        <p:spPr>
          <a:xfrm>
            <a:off x="7371587" y="2845791"/>
            <a:ext cx="4459630" cy="1530265"/>
          </a:xfrm>
          <a:prstGeom prst="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800" b="1" dirty="0">
                <a:solidFill>
                  <a:srgbClr val="002060"/>
                </a:solidFill>
              </a:rPr>
              <a:t>5,7</a:t>
            </a:r>
            <a:r>
              <a:rPr lang="fr-FR" sz="2000" dirty="0">
                <a:solidFill>
                  <a:srgbClr val="002060"/>
                </a:solidFill>
              </a:rPr>
              <a:t> : nombre d’écrans par foyer permettant de regarder de la vidéo, dont 1,5 téléviseur et 1,9 téléphone mobile 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ADD2601B-34D3-4A31-90B1-642045AF546F}"/>
              </a:ext>
            </a:extLst>
          </p:cNvPr>
          <p:cNvSpPr txBox="1">
            <a:spLocks/>
          </p:cNvSpPr>
          <p:nvPr/>
        </p:nvSpPr>
        <p:spPr>
          <a:xfrm>
            <a:off x="282015" y="254614"/>
            <a:ext cx="10346801" cy="584775"/>
          </a:xfrm>
          <a:prstGeom prst="rect">
            <a:avLst/>
          </a:prstGeom>
        </p:spPr>
        <p:txBody>
          <a:bodyPr vert="horz" wrap="square" lIns="72000" tIns="45720" rIns="91440" bIns="45720" rtlCol="0">
            <a:spAutoFit/>
          </a:bodyPr>
          <a:lstStyle>
            <a:lvl1pPr marL="190500" indent="-190500" algn="l" defTabSz="914400" rtl="0" eaLnBrk="1" latinLnBrk="0" hangingPunct="1">
              <a:lnSpc>
                <a:spcPct val="100000"/>
              </a:lnSpc>
              <a:spcBef>
                <a:spcPts val="4200"/>
              </a:spcBef>
              <a:buSzPct val="150000"/>
              <a:buFontTx/>
              <a:buBlip>
                <a:blip r:embed="rId4"/>
              </a:buBlip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9050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50" kern="1200" cap="all" baseline="0">
                <a:solidFill>
                  <a:schemeClr val="tx2"/>
                </a:solidFill>
                <a:latin typeface="Tosh Light" pitchFamily="2" charset="0"/>
                <a:ea typeface="+mn-ea"/>
                <a:cs typeface="+mn-cs"/>
              </a:defRPr>
            </a:lvl2pPr>
            <a:lvl3pPr marL="17463" indent="0" algn="l" defTabSz="914400" rtl="0" eaLnBrk="1" latinLnBrk="0" hangingPunct="1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2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463" indent="0" algn="l" defTabSz="914400" rtl="0" eaLnBrk="1" latinLnBrk="0" hangingPunct="1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2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463" indent="0" algn="l" defTabSz="914400" rtl="0" eaLnBrk="1" latinLnBrk="0" hangingPunct="1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2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1813" indent="-531813"/>
            <a:r>
              <a:rPr lang="fr-FR" sz="3200" dirty="0">
                <a:solidFill>
                  <a:srgbClr val="002060"/>
                </a:solidFill>
              </a:rPr>
              <a:t>La révolution des usages</a:t>
            </a:r>
            <a:endParaRPr lang="fr-FR" sz="1200" dirty="0">
              <a:solidFill>
                <a:srgbClr val="1E3F8A"/>
              </a:solidFill>
              <a:latin typeface="Merriweather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5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oneTexte 19">
            <a:extLst>
              <a:ext uri="{FF2B5EF4-FFF2-40B4-BE49-F238E27FC236}">
                <a16:creationId xmlns:a16="http://schemas.microsoft.com/office/drawing/2014/main" id="{D5A26F09-9050-4D13-95E9-4DE1F94CFD18}"/>
              </a:ext>
            </a:extLst>
          </p:cNvPr>
          <p:cNvSpPr txBox="1"/>
          <p:nvPr/>
        </p:nvSpPr>
        <p:spPr>
          <a:xfrm>
            <a:off x="2803049" y="5653286"/>
            <a:ext cx="6585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>
                <a:solidFill>
                  <a:srgbClr val="002060"/>
                </a:solidFill>
              </a:rPr>
              <a:t>Base : Ensemble des individus de 15 ans et +</a:t>
            </a:r>
            <a:br>
              <a:rPr lang="fr-FR" sz="1000" i="1" dirty="0">
                <a:solidFill>
                  <a:srgbClr val="002060"/>
                </a:solidFill>
              </a:rPr>
            </a:br>
            <a:r>
              <a:rPr lang="fr-FR" sz="1000" i="1" dirty="0">
                <a:solidFill>
                  <a:srgbClr val="002060"/>
                </a:solidFill>
                <a:latin typeface="+mj-lt"/>
              </a:rPr>
              <a:t>Sources :  Données TV -  Médiamat Médiamétrie ; Données VàDA – Global vidéo/37500 , Médiamétrie</a:t>
            </a:r>
          </a:p>
        </p:txBody>
      </p:sp>
      <p:graphicFrame>
        <p:nvGraphicFramePr>
          <p:cNvPr id="21" name="Graphique 20">
            <a:extLst>
              <a:ext uri="{FF2B5EF4-FFF2-40B4-BE49-F238E27FC236}">
                <a16:creationId xmlns:a16="http://schemas.microsoft.com/office/drawing/2014/main" id="{A7983A04-1E62-4A28-B75B-2472AF3599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92552"/>
              </p:ext>
            </p:extLst>
          </p:nvPr>
        </p:nvGraphicFramePr>
        <p:xfrm>
          <a:off x="2294188" y="1838131"/>
          <a:ext cx="8109445" cy="3862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ZoneTexte 21">
            <a:extLst>
              <a:ext uri="{FF2B5EF4-FFF2-40B4-BE49-F238E27FC236}">
                <a16:creationId xmlns:a16="http://schemas.microsoft.com/office/drawing/2014/main" id="{27C3DAB6-093B-462C-8C70-EA29A6B360F2}"/>
              </a:ext>
            </a:extLst>
          </p:cNvPr>
          <p:cNvSpPr txBox="1"/>
          <p:nvPr/>
        </p:nvSpPr>
        <p:spPr>
          <a:xfrm>
            <a:off x="2378164" y="1285684"/>
            <a:ext cx="65858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>
                <a:solidFill>
                  <a:srgbClr val="002060"/>
                </a:solidFill>
              </a:rPr>
              <a:t>Durées d’écoute quotidiennes (en minutes)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7CFCBD4-FA09-43EC-BBE2-A84640A86CBE}"/>
              </a:ext>
            </a:extLst>
          </p:cNvPr>
          <p:cNvSpPr txBox="1">
            <a:spLocks/>
          </p:cNvSpPr>
          <p:nvPr/>
        </p:nvSpPr>
        <p:spPr>
          <a:xfrm>
            <a:off x="247160" y="307825"/>
            <a:ext cx="10346801" cy="584775"/>
          </a:xfrm>
          <a:prstGeom prst="rect">
            <a:avLst/>
          </a:prstGeom>
        </p:spPr>
        <p:txBody>
          <a:bodyPr vert="horz" wrap="square" lIns="72000" tIns="45720" rIns="91440" bIns="45720" rtlCol="0">
            <a:spAutoFit/>
          </a:bodyPr>
          <a:lstStyle>
            <a:lvl1pPr marL="190500" indent="-190500" algn="l" defTabSz="914400" rtl="0" eaLnBrk="1" latinLnBrk="0" hangingPunct="1">
              <a:lnSpc>
                <a:spcPct val="100000"/>
              </a:lnSpc>
              <a:spcBef>
                <a:spcPts val="4200"/>
              </a:spcBef>
              <a:buSzPct val="150000"/>
              <a:buFontTx/>
              <a:buBlip>
                <a:blip r:embed="rId4"/>
              </a:buBlip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9050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50" kern="1200" cap="all" baseline="0">
                <a:solidFill>
                  <a:schemeClr val="tx2"/>
                </a:solidFill>
                <a:latin typeface="Tosh Light" pitchFamily="2" charset="0"/>
                <a:ea typeface="+mn-ea"/>
                <a:cs typeface="+mn-cs"/>
              </a:defRPr>
            </a:lvl2pPr>
            <a:lvl3pPr marL="17463" indent="0" algn="l" defTabSz="914400" rtl="0" eaLnBrk="1" latinLnBrk="0" hangingPunct="1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2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463" indent="0" algn="l" defTabSz="914400" rtl="0" eaLnBrk="1" latinLnBrk="0" hangingPunct="1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2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463" indent="0" algn="l" defTabSz="914400" rtl="0" eaLnBrk="1" latinLnBrk="0" hangingPunct="1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2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1813" indent="-531813"/>
            <a:r>
              <a:rPr lang="fr-FR" sz="3200" dirty="0">
                <a:solidFill>
                  <a:srgbClr val="002060"/>
                </a:solidFill>
              </a:rPr>
              <a:t>La révolution des usages</a:t>
            </a:r>
            <a:endParaRPr lang="fr-FR" sz="1200" dirty="0">
              <a:solidFill>
                <a:srgbClr val="1E3F8A"/>
              </a:solidFill>
              <a:latin typeface="Merriweather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38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2D7DCF99-27EE-4A7A-9528-F07C03F39ADE}"/>
              </a:ext>
            </a:extLst>
          </p:cNvPr>
          <p:cNvSpPr txBox="1"/>
          <p:nvPr/>
        </p:nvSpPr>
        <p:spPr>
          <a:xfrm>
            <a:off x="635462" y="1633151"/>
            <a:ext cx="5622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u="sng" dirty="0">
                <a:solidFill>
                  <a:srgbClr val="002060"/>
                </a:solidFill>
              </a:rPr>
              <a:t>Les sources d’information des Français</a:t>
            </a:r>
            <a:endParaRPr kumimoji="0" lang="fr-FR" sz="10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D088F33-112F-4C90-B71B-24762D464A61}"/>
              </a:ext>
            </a:extLst>
          </p:cNvPr>
          <p:cNvSpPr txBox="1"/>
          <p:nvPr/>
        </p:nvSpPr>
        <p:spPr>
          <a:xfrm>
            <a:off x="7218783" y="3173383"/>
            <a:ext cx="4786605" cy="1015663"/>
          </a:xfrm>
          <a:prstGeom prst="rect">
            <a:avLst/>
          </a:prstGeom>
          <a:noFill/>
          <a:ln>
            <a:solidFill>
              <a:srgbClr val="002060"/>
            </a:solidFill>
            <a:prstDash val="dash"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2400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71% </a:t>
            </a:r>
            <a:r>
              <a:rPr lang="fr-FR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des 15-34 ans </a:t>
            </a:r>
            <a:r>
              <a:rPr lang="fr-FR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consultent quotidiennement l’actualité</a:t>
            </a:r>
            <a:r>
              <a:rPr lang="fr-FR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fr-FR" b="1" dirty="0">
                <a:solidFill>
                  <a:srgbClr val="002060"/>
                </a:solidFill>
                <a:effectLst/>
                <a:ea typeface="Times New Roman" panose="02020603050405020304" pitchFamily="18" charset="0"/>
              </a:rPr>
              <a:t>via les réseaux sociaux</a:t>
            </a:r>
            <a:endParaRPr lang="fr-FR" dirty="0">
              <a:solidFill>
                <a:srgbClr val="002060"/>
              </a:solidFill>
              <a:ea typeface="Times New Roman" panose="02020603050405020304" pitchFamily="18" charset="0"/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7C75BB3A-C0EA-4446-89DD-28704E331C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03" y="2720075"/>
            <a:ext cx="6262601" cy="3028523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3BADD815-3580-429E-836C-71AF4E270E9B}"/>
              </a:ext>
            </a:extLst>
          </p:cNvPr>
          <p:cNvSpPr txBox="1"/>
          <p:nvPr/>
        </p:nvSpPr>
        <p:spPr>
          <a:xfrm>
            <a:off x="4224836" y="2434719"/>
            <a:ext cx="25055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EC691C"/>
              </a:buClr>
              <a:buFont typeface="Wingdings" panose="05000000000000000000" pitchFamily="2" charset="2"/>
              <a:buChar char="§"/>
            </a:pPr>
            <a:r>
              <a:rPr lang="fr-FR" sz="1050" dirty="0">
                <a:solidFill>
                  <a:srgbClr val="002060"/>
                </a:solidFill>
              </a:rPr>
              <a:t>En ligne (incl. réseaux sociaux)</a:t>
            </a:r>
          </a:p>
          <a:p>
            <a:pPr marL="171450" indent="-171450">
              <a:buClr>
                <a:srgbClr val="00B2BE"/>
              </a:buClr>
              <a:buFont typeface="Wingdings" panose="05000000000000000000" pitchFamily="2" charset="2"/>
              <a:buChar char="§"/>
            </a:pPr>
            <a:r>
              <a:rPr lang="fr-FR" sz="1050" dirty="0">
                <a:solidFill>
                  <a:srgbClr val="002060"/>
                </a:solidFill>
              </a:rPr>
              <a:t>Télévision</a:t>
            </a:r>
            <a:endParaRPr lang="fr-FR" sz="1100" dirty="0">
              <a:solidFill>
                <a:srgbClr val="002060"/>
              </a:solidFill>
            </a:endParaRPr>
          </a:p>
          <a:p>
            <a:pPr marL="171450" indent="-171450">
              <a:buClr>
                <a:srgbClr val="0D1F4F"/>
              </a:buClr>
              <a:buFont typeface="Wingdings" panose="05000000000000000000" pitchFamily="2" charset="2"/>
              <a:buChar char="§"/>
            </a:pPr>
            <a:r>
              <a:rPr lang="fr-FR" sz="1050" dirty="0">
                <a:solidFill>
                  <a:srgbClr val="002060"/>
                </a:solidFill>
              </a:rPr>
              <a:t>Réseaux sociaux</a:t>
            </a:r>
            <a:endParaRPr lang="fr-FR" sz="1100" dirty="0">
              <a:solidFill>
                <a:srgbClr val="002060"/>
              </a:solidFill>
            </a:endParaRPr>
          </a:p>
          <a:p>
            <a:pPr marL="171450" indent="-171450">
              <a:buClr>
                <a:srgbClr val="B1105E"/>
              </a:buClr>
              <a:buFont typeface="Wingdings" panose="05000000000000000000" pitchFamily="2" charset="2"/>
              <a:buChar char="§"/>
            </a:pPr>
            <a:r>
              <a:rPr lang="fr-FR" sz="1050" dirty="0">
                <a:solidFill>
                  <a:srgbClr val="002060"/>
                </a:solidFill>
              </a:rPr>
              <a:t>Presse écrite</a:t>
            </a:r>
            <a:endParaRPr lang="fr-FR" sz="1100" dirty="0">
              <a:solidFill>
                <a:srgbClr val="00206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F492D4C-211A-42E0-B8EA-CD79A5C8B09F}"/>
              </a:ext>
            </a:extLst>
          </p:cNvPr>
          <p:cNvSpPr txBox="1"/>
          <p:nvPr/>
        </p:nvSpPr>
        <p:spPr>
          <a:xfrm>
            <a:off x="8078467" y="4323562"/>
            <a:ext cx="402022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r"/>
            <a:r>
              <a:rPr lang="fr-FR" sz="900" i="1" dirty="0">
                <a:solidFill>
                  <a:srgbClr val="002060"/>
                </a:solidFill>
                <a:ea typeface="Times New Roman" panose="02020603050405020304" pitchFamily="18" charset="0"/>
              </a:rPr>
              <a:t>Ministère de la Culture – Les jeunes et l’information (2018)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46061A0-EE68-4B6C-8F4A-EC2A475B8B9D}"/>
              </a:ext>
            </a:extLst>
          </p:cNvPr>
          <p:cNvSpPr txBox="1"/>
          <p:nvPr/>
        </p:nvSpPr>
        <p:spPr>
          <a:xfrm>
            <a:off x="2856251" y="6217610"/>
            <a:ext cx="360907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Source : Reuters Institute – Digital News Report 2023 – </a:t>
            </a:r>
            <a:r>
              <a:rPr kumimoji="0" lang="fr-FR" sz="9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France</a:t>
            </a:r>
          </a:p>
        </p:txBody>
      </p:sp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F2B2821F-4025-4566-8EDB-507F6EAAC549}"/>
              </a:ext>
            </a:extLst>
          </p:cNvPr>
          <p:cNvSpPr txBox="1">
            <a:spLocks/>
          </p:cNvSpPr>
          <p:nvPr/>
        </p:nvSpPr>
        <p:spPr>
          <a:xfrm>
            <a:off x="229575" y="188855"/>
            <a:ext cx="10346801" cy="584775"/>
          </a:xfrm>
          <a:prstGeom prst="rect">
            <a:avLst/>
          </a:prstGeom>
        </p:spPr>
        <p:txBody>
          <a:bodyPr vert="horz" wrap="square" lIns="72000" tIns="45720" rIns="91440" bIns="45720" rtlCol="0">
            <a:spAutoFit/>
          </a:bodyPr>
          <a:lstStyle>
            <a:lvl1pPr marL="190500" indent="-190500" algn="l" defTabSz="914400" rtl="0" eaLnBrk="1" latinLnBrk="0" hangingPunct="1">
              <a:lnSpc>
                <a:spcPct val="100000"/>
              </a:lnSpc>
              <a:spcBef>
                <a:spcPts val="4200"/>
              </a:spcBef>
              <a:buSzPct val="150000"/>
              <a:buFontTx/>
              <a:buBlip>
                <a:blip r:embed="rId4"/>
              </a:buBlip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9050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50" kern="1200" cap="all" baseline="0">
                <a:solidFill>
                  <a:schemeClr val="tx2"/>
                </a:solidFill>
                <a:latin typeface="Tosh Light" pitchFamily="2" charset="0"/>
                <a:ea typeface="+mn-ea"/>
                <a:cs typeface="+mn-cs"/>
              </a:defRPr>
            </a:lvl2pPr>
            <a:lvl3pPr marL="17463" indent="0" algn="l" defTabSz="914400" rtl="0" eaLnBrk="1" latinLnBrk="0" hangingPunct="1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2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463" indent="0" algn="l" defTabSz="914400" rtl="0" eaLnBrk="1" latinLnBrk="0" hangingPunct="1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2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463" indent="0" algn="l" defTabSz="914400" rtl="0" eaLnBrk="1" latinLnBrk="0" hangingPunct="1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2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1813" indent="-531813"/>
            <a:r>
              <a:rPr lang="fr-FR" sz="3200" dirty="0">
                <a:solidFill>
                  <a:srgbClr val="002060"/>
                </a:solidFill>
              </a:rPr>
              <a:t>La révolution des usages</a:t>
            </a:r>
            <a:endParaRPr lang="fr-FR" sz="1200" dirty="0">
              <a:solidFill>
                <a:srgbClr val="1E3F8A"/>
              </a:solidFill>
              <a:latin typeface="Merriweather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646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Espace réservé du graphique 17">
            <a:extLst>
              <a:ext uri="{FF2B5EF4-FFF2-40B4-BE49-F238E27FC236}">
                <a16:creationId xmlns:a16="http://schemas.microsoft.com/office/drawing/2014/main" id="{9FAA81C3-A1E5-4E8D-AEB7-5E164E6508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219977"/>
              </p:ext>
            </p:extLst>
          </p:nvPr>
        </p:nvGraphicFramePr>
        <p:xfrm>
          <a:off x="623905" y="1336163"/>
          <a:ext cx="6718360" cy="5177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1DB98359-ABDB-4890-A51F-75A909444D59}"/>
              </a:ext>
            </a:extLst>
          </p:cNvPr>
          <p:cNvSpPr txBox="1">
            <a:spLocks/>
          </p:cNvSpPr>
          <p:nvPr/>
        </p:nvSpPr>
        <p:spPr>
          <a:xfrm>
            <a:off x="754651" y="5821952"/>
            <a:ext cx="6456867" cy="5878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sz="900" i="1" dirty="0">
                <a:solidFill>
                  <a:srgbClr val="002060"/>
                </a:solidFill>
              </a:rPr>
              <a:t>Recettes nettes annuelles par support média, en millions d’euros nets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900" i="1" dirty="0">
                <a:solidFill>
                  <a:srgbClr val="002060"/>
                </a:solidFill>
              </a:rPr>
              <a:t>Source : Baromètre Unifié du Marché Publicitaire (IREP) et Observatoire de l’e-pub (SRI, UDECAM &amp; Oliver Wyman) 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F09045A-0548-467A-85E3-4DC4380792EE}"/>
              </a:ext>
            </a:extLst>
          </p:cNvPr>
          <p:cNvSpPr txBox="1"/>
          <p:nvPr/>
        </p:nvSpPr>
        <p:spPr>
          <a:xfrm>
            <a:off x="413238" y="1254275"/>
            <a:ext cx="7415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>
                <a:solidFill>
                  <a:srgbClr val="002060"/>
                </a:solidFill>
              </a:rPr>
              <a:t>Recettes publicitaires nettes annuelles (en millions €)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4648501-907B-4F36-9858-286ECD824DD2}"/>
              </a:ext>
            </a:extLst>
          </p:cNvPr>
          <p:cNvSpPr/>
          <p:nvPr/>
        </p:nvSpPr>
        <p:spPr>
          <a:xfrm>
            <a:off x="7552931" y="3711140"/>
            <a:ext cx="3979063" cy="1061973"/>
          </a:xfrm>
          <a:prstGeom prst="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66 % </a:t>
            </a:r>
            <a:r>
              <a:rPr lang="fr-FR" dirty="0">
                <a:solidFill>
                  <a:srgbClr val="002060"/>
                </a:solidFill>
              </a:rPr>
              <a:t>: part des recettes publicitaires numériques captées par Google-Meta-Amazon en 2022</a:t>
            </a:r>
          </a:p>
          <a:p>
            <a:endParaRPr lang="fr-FR" i="1" dirty="0">
              <a:solidFill>
                <a:srgbClr val="002060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57287B5-4CB5-4C35-8703-54BB9FED1249}"/>
              </a:ext>
            </a:extLst>
          </p:cNvPr>
          <p:cNvSpPr/>
          <p:nvPr/>
        </p:nvSpPr>
        <p:spPr>
          <a:xfrm>
            <a:off x="7552931" y="2096709"/>
            <a:ext cx="3979064" cy="1324992"/>
          </a:xfrm>
          <a:prstGeom prst="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12 % </a:t>
            </a:r>
            <a:r>
              <a:rPr lang="fr-FR" dirty="0">
                <a:solidFill>
                  <a:srgbClr val="002060"/>
                </a:solidFill>
              </a:rPr>
              <a:t>: part des recettes publicitaires des médias traditionnels tirées de </a:t>
            </a:r>
            <a:r>
              <a:rPr lang="fr-FR" b="1" dirty="0">
                <a:solidFill>
                  <a:srgbClr val="002060"/>
                </a:solidFill>
              </a:rPr>
              <a:t>leurs espaces numériques </a:t>
            </a:r>
            <a:r>
              <a:rPr lang="fr-FR" dirty="0">
                <a:solidFill>
                  <a:srgbClr val="002060"/>
                </a:solidFill>
              </a:rPr>
              <a:t>en 2022</a:t>
            </a:r>
          </a:p>
          <a:p>
            <a:endParaRPr lang="fr-FR" i="1" dirty="0">
              <a:solidFill>
                <a:srgbClr val="002060"/>
              </a:solidFill>
            </a:endParaRPr>
          </a:p>
        </p:txBody>
      </p:sp>
      <p:sp>
        <p:nvSpPr>
          <p:cNvPr id="8" name="Espace réservé du texte 6">
            <a:extLst>
              <a:ext uri="{FF2B5EF4-FFF2-40B4-BE49-F238E27FC236}">
                <a16:creationId xmlns:a16="http://schemas.microsoft.com/office/drawing/2014/main" id="{A800156B-300A-40D7-AFC3-E3A5679CB690}"/>
              </a:ext>
            </a:extLst>
          </p:cNvPr>
          <p:cNvSpPr txBox="1">
            <a:spLocks/>
          </p:cNvSpPr>
          <p:nvPr/>
        </p:nvSpPr>
        <p:spPr>
          <a:xfrm>
            <a:off x="273538" y="336169"/>
            <a:ext cx="10346801" cy="584775"/>
          </a:xfrm>
          <a:prstGeom prst="rect">
            <a:avLst/>
          </a:prstGeom>
        </p:spPr>
        <p:txBody>
          <a:bodyPr vert="horz" wrap="square" lIns="72000" tIns="45720" rIns="91440" bIns="45720" rtlCol="0">
            <a:spAutoFit/>
          </a:bodyPr>
          <a:lstStyle>
            <a:lvl1pPr marL="190500" indent="-190500" algn="l" defTabSz="914400" rtl="0" eaLnBrk="1" latinLnBrk="0" hangingPunct="1">
              <a:lnSpc>
                <a:spcPct val="100000"/>
              </a:lnSpc>
              <a:spcBef>
                <a:spcPts val="4200"/>
              </a:spcBef>
              <a:buSzPct val="150000"/>
              <a:buFontTx/>
              <a:buBlip>
                <a:blip r:embed="rId4"/>
              </a:buBlip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9050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50" kern="1200" cap="all" baseline="0">
                <a:solidFill>
                  <a:schemeClr val="tx2"/>
                </a:solidFill>
                <a:latin typeface="Tosh Light" pitchFamily="2" charset="0"/>
                <a:ea typeface="+mn-ea"/>
                <a:cs typeface="+mn-cs"/>
              </a:defRPr>
            </a:lvl2pPr>
            <a:lvl3pPr marL="17463" indent="0" algn="l" defTabSz="914400" rtl="0" eaLnBrk="1" latinLnBrk="0" hangingPunct="1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2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463" indent="0" algn="l" defTabSz="914400" rtl="0" eaLnBrk="1" latinLnBrk="0" hangingPunct="1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2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463" indent="0" algn="l" defTabSz="914400" rtl="0" eaLnBrk="1" latinLnBrk="0" hangingPunct="1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2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1813" indent="-531813"/>
            <a:r>
              <a:rPr lang="fr-FR" sz="3200" dirty="0">
                <a:solidFill>
                  <a:srgbClr val="002060"/>
                </a:solidFill>
              </a:rPr>
              <a:t>La révolution des acteurs</a:t>
            </a:r>
            <a:endParaRPr lang="fr-FR" sz="1200" dirty="0">
              <a:solidFill>
                <a:srgbClr val="1E3F8A"/>
              </a:solidFill>
              <a:latin typeface="Merriweather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967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5A176E28-42D2-4C03-A7DA-3AC3D85D193D}"/>
              </a:ext>
            </a:extLst>
          </p:cNvPr>
          <p:cNvSpPr txBox="1"/>
          <p:nvPr/>
        </p:nvSpPr>
        <p:spPr>
          <a:xfrm>
            <a:off x="919662" y="5370421"/>
            <a:ext cx="54705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>
                <a:solidFill>
                  <a:srgbClr val="002060"/>
                </a:solidFill>
              </a:rPr>
              <a:t>Données Médiamétrie + traitement Arcom</a:t>
            </a:r>
          </a:p>
          <a:p>
            <a:r>
              <a:rPr lang="fr-FR" sz="900" i="1" dirty="0">
                <a:solidFill>
                  <a:srgbClr val="002060"/>
                </a:solidFill>
              </a:rPr>
              <a:t>Source : avis de l’Arcom à l’Autorité de la Concurrence sur le projet de prise de contrôle du Groupe Métropole Télévision par le Groupe Bouygues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99EB655C-A9E4-45A7-A65E-5929E076E37A}"/>
              </a:ext>
            </a:extLst>
          </p:cNvPr>
          <p:cNvGrpSpPr/>
          <p:nvPr/>
        </p:nvGrpSpPr>
        <p:grpSpPr>
          <a:xfrm>
            <a:off x="698340" y="2536411"/>
            <a:ext cx="5699759" cy="2525486"/>
            <a:chOff x="1144187" y="2421252"/>
            <a:chExt cx="4207989" cy="1708126"/>
          </a:xfrm>
        </p:grpSpPr>
        <p:pic>
          <p:nvPicPr>
            <p:cNvPr id="10" name="Image 9">
              <a:extLst>
                <a:ext uri="{FF2B5EF4-FFF2-40B4-BE49-F238E27FC236}">
                  <a16:creationId xmlns:a16="http://schemas.microsoft.com/office/drawing/2014/main" id="{66090B92-5604-4BD6-A3B6-4732E6A27D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1329" b="9516"/>
            <a:stretch/>
          </p:blipFill>
          <p:spPr>
            <a:xfrm>
              <a:off x="1144187" y="2421252"/>
              <a:ext cx="4207989" cy="1708126"/>
            </a:xfrm>
            <a:prstGeom prst="rect">
              <a:avLst/>
            </a:prstGeom>
          </p:spPr>
        </p:pic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2699E8DC-34AF-4F08-B4C9-FD86850231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37726" y="3445778"/>
              <a:ext cx="217870" cy="170211"/>
            </a:xfrm>
            <a:prstGeom prst="rect">
              <a:avLst/>
            </a:prstGeom>
          </p:spPr>
        </p:pic>
      </p:grpSp>
      <p:sp>
        <p:nvSpPr>
          <p:cNvPr id="14" name="ZoneTexte 13">
            <a:extLst>
              <a:ext uri="{FF2B5EF4-FFF2-40B4-BE49-F238E27FC236}">
                <a16:creationId xmlns:a16="http://schemas.microsoft.com/office/drawing/2014/main" id="{B047F33E-6E57-42D8-BF7C-F551B530109F}"/>
              </a:ext>
            </a:extLst>
          </p:cNvPr>
          <p:cNvSpPr txBox="1"/>
          <p:nvPr/>
        </p:nvSpPr>
        <p:spPr>
          <a:xfrm>
            <a:off x="487731" y="1377557"/>
            <a:ext cx="6120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>
                <a:solidFill>
                  <a:srgbClr val="002060"/>
                </a:solidFill>
              </a:rPr>
              <a:t>Répartition du temps total passé devant le téléviseur (en % et en heures : minutes)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1DB4A0-819F-4718-B3DD-B953DBC05EAE}"/>
              </a:ext>
            </a:extLst>
          </p:cNvPr>
          <p:cNvSpPr/>
          <p:nvPr/>
        </p:nvSpPr>
        <p:spPr>
          <a:xfrm>
            <a:off x="6968920" y="3619037"/>
            <a:ext cx="4408053" cy="1680751"/>
          </a:xfrm>
          <a:prstGeom prst="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rgbClr val="002060"/>
                </a:solidFill>
              </a:rPr>
              <a:t>Les </a:t>
            </a:r>
            <a:r>
              <a:rPr lang="fr-FR" b="1" dirty="0">
                <a:solidFill>
                  <a:srgbClr val="002060"/>
                </a:solidFill>
              </a:rPr>
              <a:t>usages hors télévision </a:t>
            </a:r>
            <a:r>
              <a:rPr lang="fr-FR" dirty="0">
                <a:solidFill>
                  <a:srgbClr val="002060"/>
                </a:solidFill>
              </a:rPr>
              <a:t>représentent en moyenne </a:t>
            </a:r>
            <a:r>
              <a:rPr lang="fr-FR" sz="2400" b="1" dirty="0">
                <a:solidFill>
                  <a:srgbClr val="002060"/>
                </a:solidFill>
              </a:rPr>
              <a:t>21 % </a:t>
            </a:r>
            <a:r>
              <a:rPr lang="fr-FR" dirty="0">
                <a:solidFill>
                  <a:srgbClr val="002060"/>
                </a:solidFill>
              </a:rPr>
              <a:t>du temps passé devant les téléviseurs pour les Français de 4 ans et plus, et </a:t>
            </a:r>
            <a:r>
              <a:rPr lang="fr-FR" sz="2400" b="1" dirty="0">
                <a:solidFill>
                  <a:srgbClr val="002060"/>
                </a:solidFill>
              </a:rPr>
              <a:t>49 % </a:t>
            </a:r>
            <a:r>
              <a:rPr lang="fr-FR" dirty="0">
                <a:solidFill>
                  <a:srgbClr val="002060"/>
                </a:solidFill>
              </a:rPr>
              <a:t>pour les 4-14 ans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4E82AB9-77CF-4719-A160-0CB474707616}"/>
              </a:ext>
            </a:extLst>
          </p:cNvPr>
          <p:cNvSpPr/>
          <p:nvPr/>
        </p:nvSpPr>
        <p:spPr>
          <a:xfrm>
            <a:off x="6968921" y="2131682"/>
            <a:ext cx="4408052" cy="1107281"/>
          </a:xfrm>
          <a:prstGeom prst="rect">
            <a:avLst/>
          </a:prstGeom>
          <a:noFill/>
          <a:ln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2400" b="1" dirty="0">
                <a:solidFill>
                  <a:srgbClr val="002060"/>
                </a:solidFill>
              </a:rPr>
              <a:t>88 % </a:t>
            </a:r>
            <a:r>
              <a:rPr lang="fr-FR" dirty="0">
                <a:solidFill>
                  <a:srgbClr val="002060"/>
                </a:solidFill>
              </a:rPr>
              <a:t>des foyers équipés d’un téléviseur et accédant à Internet disposent d’une TV connectée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870CC39C-FD42-45BB-B9F4-06C39301C063}"/>
              </a:ext>
            </a:extLst>
          </p:cNvPr>
          <p:cNvSpPr txBox="1">
            <a:spLocks/>
          </p:cNvSpPr>
          <p:nvPr/>
        </p:nvSpPr>
        <p:spPr>
          <a:xfrm>
            <a:off x="182880" y="198753"/>
            <a:ext cx="10346801" cy="584775"/>
          </a:xfrm>
          <a:prstGeom prst="rect">
            <a:avLst/>
          </a:prstGeom>
        </p:spPr>
        <p:txBody>
          <a:bodyPr vert="horz" wrap="square" lIns="72000" tIns="45720" rIns="91440" bIns="45720" rtlCol="0">
            <a:spAutoFit/>
          </a:bodyPr>
          <a:lstStyle>
            <a:lvl1pPr marL="190500" indent="-190500" algn="l" defTabSz="914400" rtl="0" eaLnBrk="1" latinLnBrk="0" hangingPunct="1">
              <a:lnSpc>
                <a:spcPct val="100000"/>
              </a:lnSpc>
              <a:spcBef>
                <a:spcPts val="4200"/>
              </a:spcBef>
              <a:buSzPct val="150000"/>
              <a:buFontTx/>
              <a:buBlip>
                <a:blip r:embed="rId5"/>
              </a:buBlip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90500" indent="0" algn="l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  <a:defRPr sz="1250" kern="1200" cap="all" baseline="0">
                <a:solidFill>
                  <a:schemeClr val="tx2"/>
                </a:solidFill>
                <a:latin typeface="Tosh Light" pitchFamily="2" charset="0"/>
                <a:ea typeface="+mn-ea"/>
                <a:cs typeface="+mn-cs"/>
              </a:defRPr>
            </a:lvl2pPr>
            <a:lvl3pPr marL="17463" indent="0" algn="l" defTabSz="914400" rtl="0" eaLnBrk="1" latinLnBrk="0" hangingPunct="1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2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7463" indent="0" algn="l" defTabSz="914400" rtl="0" eaLnBrk="1" latinLnBrk="0" hangingPunct="1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2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463" indent="0" algn="l" defTabSz="914400" rtl="0" eaLnBrk="1" latinLnBrk="0" hangingPunct="1">
              <a:lnSpc>
                <a:spcPct val="10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2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1813" indent="-531813"/>
            <a:r>
              <a:rPr lang="fr-FR" sz="3200" dirty="0">
                <a:solidFill>
                  <a:srgbClr val="002060"/>
                </a:solidFill>
              </a:rPr>
              <a:t>La révolution de la distribution des contenus</a:t>
            </a:r>
            <a:endParaRPr lang="fr-FR" sz="1200" dirty="0">
              <a:solidFill>
                <a:srgbClr val="1E3F8A"/>
              </a:solidFill>
              <a:latin typeface="Merriweather Sa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233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B82B24B6-0066-4B75-8B07-C6403E373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651" y="2106695"/>
            <a:ext cx="7285936" cy="3193182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Audition de Roch-Olivier Maistre, </a:t>
            </a:r>
            <a:b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président de l’</a:t>
            </a:r>
            <a:r>
              <a:rPr kumimoji="0" lang="fr-FR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Arcom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b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Commission des affaires culturelles et de l’éducation </a:t>
            </a:r>
            <a:b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octobre 2023</a:t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lang="fr-F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6995372"/>
      </p:ext>
    </p:extLst>
  </p:cSld>
  <p:clrMapOvr>
    <a:masterClrMapping/>
  </p:clrMapOvr>
</p:sld>
</file>

<file path=ppt/theme/theme1.xml><?xml version="1.0" encoding="utf-8"?>
<a:theme xmlns:a="http://schemas.openxmlformats.org/drawingml/2006/main" name="Arcom_Cyan">
  <a:themeElements>
    <a:clrScheme name="Arcom">
      <a:dk1>
        <a:sysClr val="windowText" lastClr="000000"/>
      </a:dk1>
      <a:lt1>
        <a:sysClr val="window" lastClr="FFFFFF"/>
      </a:lt1>
      <a:dk2>
        <a:srgbClr val="141433"/>
      </a:dk2>
      <a:lt2>
        <a:srgbClr val="F3F3F5"/>
      </a:lt2>
      <a:accent1>
        <a:srgbClr val="FF73B2"/>
      </a:accent1>
      <a:accent2>
        <a:srgbClr val="00FFFF"/>
      </a:accent2>
      <a:accent3>
        <a:srgbClr val="AD91FF"/>
      </a:accent3>
      <a:accent4>
        <a:srgbClr val="00FFCC"/>
      </a:accent4>
      <a:accent5>
        <a:srgbClr val="4715C8"/>
      </a:accent5>
      <a:accent6>
        <a:srgbClr val="727285"/>
      </a:accent6>
      <a:hlink>
        <a:srgbClr val="141433"/>
      </a:hlink>
      <a:folHlink>
        <a:srgbClr val="141433"/>
      </a:folHlink>
    </a:clrScheme>
    <a:fontScheme name="Arcom">
      <a:majorFont>
        <a:latin typeface="Tosh"/>
        <a:ea typeface=""/>
        <a:cs typeface=""/>
      </a:majorFont>
      <a:minorFont>
        <a:latin typeface="Tos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rcom_Bleu_nuit">
  <a:themeElements>
    <a:clrScheme name="Arcom">
      <a:dk1>
        <a:sysClr val="windowText" lastClr="000000"/>
      </a:dk1>
      <a:lt1>
        <a:sysClr val="window" lastClr="FFFFFF"/>
      </a:lt1>
      <a:dk2>
        <a:srgbClr val="141433"/>
      </a:dk2>
      <a:lt2>
        <a:srgbClr val="F3F3F5"/>
      </a:lt2>
      <a:accent1>
        <a:srgbClr val="FF73B2"/>
      </a:accent1>
      <a:accent2>
        <a:srgbClr val="00FFFF"/>
      </a:accent2>
      <a:accent3>
        <a:srgbClr val="AD91FF"/>
      </a:accent3>
      <a:accent4>
        <a:srgbClr val="00FFCC"/>
      </a:accent4>
      <a:accent5>
        <a:srgbClr val="4715C8"/>
      </a:accent5>
      <a:accent6>
        <a:srgbClr val="727285"/>
      </a:accent6>
      <a:hlink>
        <a:srgbClr val="141433"/>
      </a:hlink>
      <a:folHlink>
        <a:srgbClr val="141433"/>
      </a:folHlink>
    </a:clrScheme>
    <a:fontScheme name="Arcom">
      <a:majorFont>
        <a:latin typeface="Tosh"/>
        <a:ea typeface=""/>
        <a:cs typeface=""/>
      </a:majorFont>
      <a:minorFont>
        <a:latin typeface="Tos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rcom_Turquoise">
  <a:themeElements>
    <a:clrScheme name="Arcom">
      <a:dk1>
        <a:sysClr val="windowText" lastClr="000000"/>
      </a:dk1>
      <a:lt1>
        <a:sysClr val="window" lastClr="FFFFFF"/>
      </a:lt1>
      <a:dk2>
        <a:srgbClr val="141433"/>
      </a:dk2>
      <a:lt2>
        <a:srgbClr val="F3F3F5"/>
      </a:lt2>
      <a:accent1>
        <a:srgbClr val="FF73B2"/>
      </a:accent1>
      <a:accent2>
        <a:srgbClr val="00FFFF"/>
      </a:accent2>
      <a:accent3>
        <a:srgbClr val="AD91FF"/>
      </a:accent3>
      <a:accent4>
        <a:srgbClr val="00FFCC"/>
      </a:accent4>
      <a:accent5>
        <a:srgbClr val="4715C8"/>
      </a:accent5>
      <a:accent6>
        <a:srgbClr val="727285"/>
      </a:accent6>
      <a:hlink>
        <a:srgbClr val="141433"/>
      </a:hlink>
      <a:folHlink>
        <a:srgbClr val="141433"/>
      </a:folHlink>
    </a:clrScheme>
    <a:fontScheme name="Arcom">
      <a:majorFont>
        <a:latin typeface="Tosh"/>
        <a:ea typeface=""/>
        <a:cs typeface=""/>
      </a:majorFont>
      <a:minorFont>
        <a:latin typeface="Tos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Arcom_Lavande">
  <a:themeElements>
    <a:clrScheme name="Arcom">
      <a:dk1>
        <a:sysClr val="windowText" lastClr="000000"/>
      </a:dk1>
      <a:lt1>
        <a:sysClr val="window" lastClr="FFFFFF"/>
      </a:lt1>
      <a:dk2>
        <a:srgbClr val="141433"/>
      </a:dk2>
      <a:lt2>
        <a:srgbClr val="F3F3F5"/>
      </a:lt2>
      <a:accent1>
        <a:srgbClr val="FF73B2"/>
      </a:accent1>
      <a:accent2>
        <a:srgbClr val="00FFFF"/>
      </a:accent2>
      <a:accent3>
        <a:srgbClr val="AD91FF"/>
      </a:accent3>
      <a:accent4>
        <a:srgbClr val="00FFCC"/>
      </a:accent4>
      <a:accent5>
        <a:srgbClr val="4715C8"/>
      </a:accent5>
      <a:accent6>
        <a:srgbClr val="727285"/>
      </a:accent6>
      <a:hlink>
        <a:srgbClr val="141433"/>
      </a:hlink>
      <a:folHlink>
        <a:srgbClr val="141433"/>
      </a:folHlink>
    </a:clrScheme>
    <a:fontScheme name="Arcom">
      <a:majorFont>
        <a:latin typeface="Tosh"/>
        <a:ea typeface=""/>
        <a:cs typeface=""/>
      </a:majorFont>
      <a:minorFont>
        <a:latin typeface="Tos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Arcom_Vert_Jaune">
  <a:themeElements>
    <a:clrScheme name="Arcom">
      <a:dk1>
        <a:sysClr val="windowText" lastClr="000000"/>
      </a:dk1>
      <a:lt1>
        <a:sysClr val="window" lastClr="FFFFFF"/>
      </a:lt1>
      <a:dk2>
        <a:srgbClr val="141433"/>
      </a:dk2>
      <a:lt2>
        <a:srgbClr val="F3F3F5"/>
      </a:lt2>
      <a:accent1>
        <a:srgbClr val="FF73B2"/>
      </a:accent1>
      <a:accent2>
        <a:srgbClr val="00FFFF"/>
      </a:accent2>
      <a:accent3>
        <a:srgbClr val="AD91FF"/>
      </a:accent3>
      <a:accent4>
        <a:srgbClr val="00FFCC"/>
      </a:accent4>
      <a:accent5>
        <a:srgbClr val="4715C8"/>
      </a:accent5>
      <a:accent6>
        <a:srgbClr val="727285"/>
      </a:accent6>
      <a:hlink>
        <a:srgbClr val="141433"/>
      </a:hlink>
      <a:folHlink>
        <a:srgbClr val="141433"/>
      </a:folHlink>
    </a:clrScheme>
    <a:fontScheme name="Arcom">
      <a:majorFont>
        <a:latin typeface="Tosh"/>
        <a:ea typeface=""/>
        <a:cs typeface=""/>
      </a:majorFont>
      <a:minorFont>
        <a:latin typeface="Tos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Arcom_Orange">
  <a:themeElements>
    <a:clrScheme name="Arcom">
      <a:dk1>
        <a:sysClr val="windowText" lastClr="000000"/>
      </a:dk1>
      <a:lt1>
        <a:sysClr val="window" lastClr="FFFFFF"/>
      </a:lt1>
      <a:dk2>
        <a:srgbClr val="141433"/>
      </a:dk2>
      <a:lt2>
        <a:srgbClr val="F3F3F5"/>
      </a:lt2>
      <a:accent1>
        <a:srgbClr val="FF73B2"/>
      </a:accent1>
      <a:accent2>
        <a:srgbClr val="00FFFF"/>
      </a:accent2>
      <a:accent3>
        <a:srgbClr val="AD91FF"/>
      </a:accent3>
      <a:accent4>
        <a:srgbClr val="00FFCC"/>
      </a:accent4>
      <a:accent5>
        <a:srgbClr val="4715C8"/>
      </a:accent5>
      <a:accent6>
        <a:srgbClr val="727285"/>
      </a:accent6>
      <a:hlink>
        <a:srgbClr val="141433"/>
      </a:hlink>
      <a:folHlink>
        <a:srgbClr val="141433"/>
      </a:folHlink>
    </a:clrScheme>
    <a:fontScheme name="Arcom">
      <a:majorFont>
        <a:latin typeface="Tosh"/>
        <a:ea typeface=""/>
        <a:cs typeface=""/>
      </a:majorFont>
      <a:minorFont>
        <a:latin typeface="Tos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Arcom_Corail">
  <a:themeElements>
    <a:clrScheme name="Arcom">
      <a:dk1>
        <a:sysClr val="windowText" lastClr="000000"/>
      </a:dk1>
      <a:lt1>
        <a:sysClr val="window" lastClr="FFFFFF"/>
      </a:lt1>
      <a:dk2>
        <a:srgbClr val="141433"/>
      </a:dk2>
      <a:lt2>
        <a:srgbClr val="F3F3F5"/>
      </a:lt2>
      <a:accent1>
        <a:srgbClr val="FF73B2"/>
      </a:accent1>
      <a:accent2>
        <a:srgbClr val="00FFFF"/>
      </a:accent2>
      <a:accent3>
        <a:srgbClr val="AD91FF"/>
      </a:accent3>
      <a:accent4>
        <a:srgbClr val="00FFCC"/>
      </a:accent4>
      <a:accent5>
        <a:srgbClr val="4715C8"/>
      </a:accent5>
      <a:accent6>
        <a:srgbClr val="727285"/>
      </a:accent6>
      <a:hlink>
        <a:srgbClr val="141433"/>
      </a:hlink>
      <a:folHlink>
        <a:srgbClr val="141433"/>
      </a:folHlink>
    </a:clrScheme>
    <a:fontScheme name="Arcom">
      <a:majorFont>
        <a:latin typeface="Tosh"/>
        <a:ea typeface=""/>
        <a:cs typeface=""/>
      </a:majorFont>
      <a:minorFont>
        <a:latin typeface="Tos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Arcom_Rose">
  <a:themeElements>
    <a:clrScheme name="Arcom">
      <a:dk1>
        <a:sysClr val="windowText" lastClr="000000"/>
      </a:dk1>
      <a:lt1>
        <a:sysClr val="window" lastClr="FFFFFF"/>
      </a:lt1>
      <a:dk2>
        <a:srgbClr val="141433"/>
      </a:dk2>
      <a:lt2>
        <a:srgbClr val="F3F3F5"/>
      </a:lt2>
      <a:accent1>
        <a:srgbClr val="FF73B2"/>
      </a:accent1>
      <a:accent2>
        <a:srgbClr val="00FFFF"/>
      </a:accent2>
      <a:accent3>
        <a:srgbClr val="AD91FF"/>
      </a:accent3>
      <a:accent4>
        <a:srgbClr val="00FFCC"/>
      </a:accent4>
      <a:accent5>
        <a:srgbClr val="4715C8"/>
      </a:accent5>
      <a:accent6>
        <a:srgbClr val="727285"/>
      </a:accent6>
      <a:hlink>
        <a:srgbClr val="141433"/>
      </a:hlink>
      <a:folHlink>
        <a:srgbClr val="141433"/>
      </a:folHlink>
    </a:clrScheme>
    <a:fontScheme name="Arcom">
      <a:majorFont>
        <a:latin typeface="Tosh"/>
        <a:ea typeface=""/>
        <a:cs typeface=""/>
      </a:majorFont>
      <a:minorFont>
        <a:latin typeface="Tos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4916</TotalTime>
  <Words>407</Words>
  <Application>Microsoft Office PowerPoint</Application>
  <PresentationFormat>Grand écran</PresentationFormat>
  <Paragraphs>70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8</vt:i4>
      </vt:variant>
      <vt:variant>
        <vt:lpstr>Titres des diapositives</vt:lpstr>
      </vt:variant>
      <vt:variant>
        <vt:i4>7</vt:i4>
      </vt:variant>
    </vt:vector>
  </HeadingPairs>
  <TitlesOfParts>
    <vt:vector size="21" baseType="lpstr">
      <vt:lpstr>Arial</vt:lpstr>
      <vt:lpstr>Calibri</vt:lpstr>
      <vt:lpstr>Merriweather Sans</vt:lpstr>
      <vt:lpstr>Tosh</vt:lpstr>
      <vt:lpstr>Tosh Light</vt:lpstr>
      <vt:lpstr>Wingdings</vt:lpstr>
      <vt:lpstr>Arcom_Cyan</vt:lpstr>
      <vt:lpstr>Arcom_Bleu_nuit</vt:lpstr>
      <vt:lpstr>Arcom_Turquoise</vt:lpstr>
      <vt:lpstr>Arcom_Lavande</vt:lpstr>
      <vt:lpstr>Arcom_Vert_Jaune</vt:lpstr>
      <vt:lpstr>Arcom_Orange</vt:lpstr>
      <vt:lpstr>Arcom_Corail</vt:lpstr>
      <vt:lpstr>Arcom_Rose</vt:lpstr>
      <vt:lpstr>Audition de Roch-Olivier Maistre,  président de l’Arcom   Commission des affaires culturelles et de l’éducation  3 octobre 2023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Audition de Roch-Olivier Maistre,  président de l’Arcom   Commission des affaires culturelles et de l’éducation  3 octobre 2023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Quentin Gaildry</dc:creator>
  <cp:lastModifiedBy>BONIFACE Justine</cp:lastModifiedBy>
  <cp:revision>180</cp:revision>
  <cp:lastPrinted>2023-10-02T14:11:12Z</cp:lastPrinted>
  <dcterms:created xsi:type="dcterms:W3CDTF">2022-01-31T10:28:57Z</dcterms:created>
  <dcterms:modified xsi:type="dcterms:W3CDTF">2023-10-02T19:02:32Z</dcterms:modified>
</cp:coreProperties>
</file>